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2"/>
    <p:restoredTop sz="94694"/>
  </p:normalViewPr>
  <p:slideViewPr>
    <p:cSldViewPr snapToGrid="0" snapToObjects="1">
      <p:cViewPr>
        <p:scale>
          <a:sx n="118" d="100"/>
          <a:sy n="118" d="100"/>
        </p:scale>
        <p:origin x="-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E0B9-2F67-684F-B936-E9876AD63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796DD-EC54-5C43-95C0-21F9C625C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6D02-C4D1-5049-ABE9-EB279B91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CA04-32D7-CC4A-BC1B-9B9A7755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0D9D-0A7D-1C4B-8D8A-A5BB072E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AC18-8BE0-DC41-A8C0-19CB9FAD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8AFDB-804A-8A43-AC08-3952FFE4E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239C-EE6C-4B4D-A8DD-AC4EB1D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2937-53D8-AD4B-8C1F-E609F4FF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00A4-80F3-5648-9B21-8C99BDA3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DBDB4-AE05-464D-B270-3AE2FFB9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E2DF0-44DD-9A46-9192-F3810631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DF92-07D6-B248-A857-B1958BBC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364E7-DC04-1F48-8296-0DB8EC62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C3DB-C3E5-3B40-A2BD-DDB61800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0175-4CE2-024D-B873-8CABFB6F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8484-0AFA-1B40-90A8-391F756F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D662-A58B-3B4D-9440-FEB499E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88CE-0A15-4345-8C01-C2D70FEB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E540-A5AE-DE4C-B2D3-C587C5D3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6C6-2A3D-474A-B84A-0C6F219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16E2E-DFA3-D845-812F-52E60FB8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0BB3-04FF-C14D-A190-D86D918D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8E07E-A1F6-354C-A1E8-4DDE39C9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8658-F5FC-0945-B1AB-3CAF91EA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F4AF-69BE-0447-9484-8138626E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C1BC-F7EB-5F4F-863B-3132C292C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4466-F023-244D-ADD7-22286154D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D25A8-907E-B84F-90BA-2017A019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F2D55-E25E-2840-83DF-F0E12DC6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30D59-E12F-2F42-A884-901FEF11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ABA5-D78C-C744-B8EC-C14F2C1F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C482-E3B2-5343-97CF-403CDC338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ADCF-1928-8144-949C-91C255373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9467B-81E7-D24D-9B00-34E41ECEF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5CDAA-6877-604A-A4A2-B250F603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8BA7B-2FE9-C846-AB3D-E45475D8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07080-69FF-C64A-AA0A-CEB9757C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881E4-B45D-BA42-BFD5-6523489D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23E4-8A17-C641-83D9-C7B91DDF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A3071-83D9-8F41-914F-0C2FAD80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1EEC8-20B7-2341-B236-EE5560D9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A228A-3B40-BE47-A1D8-99E4EC35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A6301-8412-FE40-A3A5-A18E0AE8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D2DCF-625F-144D-9A96-656D38D6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6B16E-1BDB-E647-AA5E-2B9FD508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3D9D-48A9-A14E-8730-6D3F3A2D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FE6B-65E3-754A-AE06-1891E3EF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7254-0226-F44E-9207-421257FCB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12742-B5FF-A447-A10A-91C8DE21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8721F-80C9-C647-8D06-A51B31E3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6434-DF6A-2B43-A78E-4E561E88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2787-CEF4-1847-A12B-CF3EB929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85672-C4D6-874D-818A-3A724C5E5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5118F-7C24-E14D-A287-7AA0E36F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2FB2-E7D5-7249-9654-D321FD6E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2EE7-2C7F-FD42-97E4-6810673F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E240-8976-F34B-9CB2-5FE16BBA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681FD-952F-0A4F-8967-98358D84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B940-045C-1E44-A716-4A696D2E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A975A-26CD-F44D-BDEE-490D695B5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99FC-64F5-3B4A-A30F-C2B13A816A83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4990-577A-FA43-AE26-DCF0967B3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CBA8-37D0-C04C-B69C-3DCCFF0DB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558757-48C5-A347-B8ED-F4068EC0207A}"/>
              </a:ext>
            </a:extLst>
          </p:cNvPr>
          <p:cNvGrpSpPr/>
          <p:nvPr/>
        </p:nvGrpSpPr>
        <p:grpSpPr>
          <a:xfrm>
            <a:off x="-326784" y="114356"/>
            <a:ext cx="12842084" cy="8172427"/>
            <a:chOff x="-326784" y="114356"/>
            <a:chExt cx="12842084" cy="81724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FA8F6F-57D4-E845-9595-E5DD05CA9764}"/>
                </a:ext>
              </a:extLst>
            </p:cNvPr>
            <p:cNvSpPr txBox="1"/>
            <p:nvPr/>
          </p:nvSpPr>
          <p:spPr>
            <a:xfrm>
              <a:off x="5837375" y="305035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A2F3F1-85D1-174F-8CC8-61231FFC9291}"/>
                </a:ext>
              </a:extLst>
            </p:cNvPr>
            <p:cNvSpPr txBox="1"/>
            <p:nvPr/>
          </p:nvSpPr>
          <p:spPr>
            <a:xfrm>
              <a:off x="1892101" y="305035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F307D6-5A88-904D-B592-0B9CDE3437EF}"/>
                </a:ext>
              </a:extLst>
            </p:cNvPr>
            <p:cNvSpPr txBox="1"/>
            <p:nvPr/>
          </p:nvSpPr>
          <p:spPr>
            <a:xfrm>
              <a:off x="1892100" y="4588689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294E27-265A-E948-A396-6F7A4ABDF040}"/>
                </a:ext>
              </a:extLst>
            </p:cNvPr>
            <p:cNvSpPr txBox="1"/>
            <p:nvPr/>
          </p:nvSpPr>
          <p:spPr>
            <a:xfrm>
              <a:off x="5858516" y="4576657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37" name="Picture 3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8106337-31B5-7146-8CBE-342456408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885"/>
            <a:stretch/>
          </p:blipFill>
          <p:spPr>
            <a:xfrm>
              <a:off x="-326784" y="595805"/>
              <a:ext cx="4864608" cy="3403364"/>
            </a:xfrm>
            <a:prstGeom prst="rect">
              <a:avLst/>
            </a:prstGeom>
          </p:spPr>
        </p:pic>
        <p:pic>
          <p:nvPicPr>
            <p:cNvPr id="38" name="Picture 3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8FF9063-1E12-624E-B29D-B478A3C64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32"/>
            <a:stretch/>
          </p:blipFill>
          <p:spPr>
            <a:xfrm>
              <a:off x="-326784" y="4888402"/>
              <a:ext cx="4865225" cy="3398381"/>
            </a:xfrm>
            <a:prstGeom prst="rect">
              <a:avLst/>
            </a:prstGeom>
          </p:spPr>
        </p:pic>
        <p:pic>
          <p:nvPicPr>
            <p:cNvPr id="39" name="Picture 3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DA671D1-EFA5-1C4F-9D98-A78799F69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12"/>
            <a:stretch/>
          </p:blipFill>
          <p:spPr>
            <a:xfrm>
              <a:off x="3614137" y="595805"/>
              <a:ext cx="4868093" cy="3408416"/>
            </a:xfrm>
            <a:prstGeom prst="rect">
              <a:avLst/>
            </a:prstGeom>
          </p:spPr>
        </p:pic>
        <p:pic>
          <p:nvPicPr>
            <p:cNvPr id="40" name="Picture 3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A2029F0-7D65-3E45-B046-1D7319EA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0690" y="344185"/>
              <a:ext cx="4864610" cy="3654984"/>
            </a:xfrm>
            <a:prstGeom prst="rect">
              <a:avLst/>
            </a:prstGeom>
          </p:spPr>
        </p:pic>
        <p:pic>
          <p:nvPicPr>
            <p:cNvPr id="41" name="Picture 4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9CEE139-F114-3F4D-A094-70671DC1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930"/>
            <a:stretch/>
          </p:blipFill>
          <p:spPr>
            <a:xfrm>
              <a:off x="3638910" y="4862019"/>
              <a:ext cx="4868093" cy="3404132"/>
            </a:xfrm>
            <a:prstGeom prst="rect">
              <a:avLst/>
            </a:prstGeom>
          </p:spPr>
        </p:pic>
        <p:pic>
          <p:nvPicPr>
            <p:cNvPr id="42" name="Picture 4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39EA8DE-032B-AB4B-A6D3-98A45F85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47206" y="4602905"/>
              <a:ext cx="4868094" cy="365760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055FF8-AA70-4440-BA8C-22B751D12EC6}"/>
                </a:ext>
              </a:extLst>
            </p:cNvPr>
            <p:cNvSpPr txBox="1"/>
            <p:nvPr/>
          </p:nvSpPr>
          <p:spPr>
            <a:xfrm>
              <a:off x="9657291" y="305035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A36FAF-0AAD-1244-9419-C419B6F488AC}"/>
                </a:ext>
              </a:extLst>
            </p:cNvPr>
            <p:cNvSpPr txBox="1"/>
            <p:nvPr/>
          </p:nvSpPr>
          <p:spPr>
            <a:xfrm>
              <a:off x="9680800" y="4567230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B268513-C4DA-6A49-902C-D76FAD6C76B7}"/>
                </a:ext>
              </a:extLst>
            </p:cNvPr>
            <p:cNvGrpSpPr/>
            <p:nvPr/>
          </p:nvGrpSpPr>
          <p:grpSpPr>
            <a:xfrm>
              <a:off x="-326784" y="114356"/>
              <a:ext cx="10680073" cy="4747663"/>
              <a:chOff x="0" y="-685495"/>
              <a:chExt cx="10680073" cy="4747663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95C54A8-CE73-8E43-BE76-649590ACD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2827" y="3551483"/>
                <a:ext cx="8517246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E02234D-4F69-C848-845A-508D82F2AD56}"/>
                  </a:ext>
                </a:extLst>
              </p:cNvPr>
              <p:cNvSpPr txBox="1"/>
              <p:nvPr/>
            </p:nvSpPr>
            <p:spPr>
              <a:xfrm>
                <a:off x="0" y="3600503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Confirmatory</a:t>
                </a:r>
                <a:endParaRPr lang="en-US" sz="2000" dirty="0">
                  <a:latin typeface="Helvetica" pitchFamily="2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BAE865A-B847-BB4C-89A9-16BEB35C6252}"/>
                  </a:ext>
                </a:extLst>
              </p:cNvPr>
              <p:cNvSpPr txBox="1"/>
              <p:nvPr/>
            </p:nvSpPr>
            <p:spPr>
              <a:xfrm>
                <a:off x="0" y="-685495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Exploratory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13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A9D9B-6504-B742-BC9E-36F0F17D3F17}"/>
              </a:ext>
            </a:extLst>
          </p:cNvPr>
          <p:cNvGrpSpPr/>
          <p:nvPr/>
        </p:nvGrpSpPr>
        <p:grpSpPr>
          <a:xfrm>
            <a:off x="-4635" y="-289916"/>
            <a:ext cx="12857177" cy="8175005"/>
            <a:chOff x="-4635" y="-289916"/>
            <a:chExt cx="12857177" cy="81750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4E54BE-FE4A-A24E-A0BA-68E7089E848F}"/>
                </a:ext>
              </a:extLst>
            </p:cNvPr>
            <p:cNvGrpSpPr/>
            <p:nvPr/>
          </p:nvGrpSpPr>
          <p:grpSpPr>
            <a:xfrm>
              <a:off x="3487" y="-289916"/>
              <a:ext cx="10680073" cy="4747663"/>
              <a:chOff x="0" y="-685495"/>
              <a:chExt cx="10680073" cy="474766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2FFA47B-2B16-4B4E-B21B-3CAE7134E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2827" y="3551483"/>
                <a:ext cx="8517246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14DDEF-857B-D147-A35E-B9646562FF70}"/>
                  </a:ext>
                </a:extLst>
              </p:cNvPr>
              <p:cNvSpPr txBox="1"/>
              <p:nvPr/>
            </p:nvSpPr>
            <p:spPr>
              <a:xfrm>
                <a:off x="0" y="3600503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Confirmatory</a:t>
                </a:r>
                <a:endParaRPr lang="en-US" sz="2000" dirty="0">
                  <a:latin typeface="Helvetica" pitchFamily="2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183D24-8FAC-E547-BA53-856486AF73D4}"/>
                  </a:ext>
                </a:extLst>
              </p:cNvPr>
              <p:cNvSpPr txBox="1"/>
              <p:nvPr/>
            </p:nvSpPr>
            <p:spPr>
              <a:xfrm>
                <a:off x="0" y="-685495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Exploratory</a:t>
                </a:r>
              </a:p>
            </p:txBody>
          </p:sp>
        </p:grpSp>
        <p:pic>
          <p:nvPicPr>
            <p:cNvPr id="42" name="Picture 4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E3FBCE4-9107-3942-BCEA-498A65D00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863"/>
            <a:stretch/>
          </p:blipFill>
          <p:spPr>
            <a:xfrm>
              <a:off x="-4635" y="203147"/>
              <a:ext cx="4864595" cy="3404132"/>
            </a:xfrm>
            <a:prstGeom prst="rect">
              <a:avLst/>
            </a:prstGeom>
          </p:spPr>
        </p:pic>
        <p:pic>
          <p:nvPicPr>
            <p:cNvPr id="44" name="Picture 4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5514C5C-6838-C447-BF9F-13A12C798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80"/>
            <a:stretch/>
          </p:blipFill>
          <p:spPr>
            <a:xfrm>
              <a:off x="1337" y="4464493"/>
              <a:ext cx="4868097" cy="3420596"/>
            </a:xfrm>
            <a:prstGeom prst="rect">
              <a:avLst/>
            </a:prstGeom>
          </p:spPr>
        </p:pic>
        <p:pic>
          <p:nvPicPr>
            <p:cNvPr id="36" name="Picture 3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A79AA20-E83B-0242-9ACC-8D7755AB8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418"/>
            <a:stretch/>
          </p:blipFill>
          <p:spPr>
            <a:xfrm>
              <a:off x="3952528" y="180410"/>
              <a:ext cx="4868095" cy="3422852"/>
            </a:xfrm>
            <a:prstGeom prst="rect">
              <a:avLst/>
            </a:prstGeom>
          </p:spPr>
        </p:pic>
        <p:pic>
          <p:nvPicPr>
            <p:cNvPr id="30" name="Picture 2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6022539-541D-714F-A23E-F2BB2403D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930"/>
            <a:stretch/>
          </p:blipFill>
          <p:spPr>
            <a:xfrm>
              <a:off x="3944406" y="4464493"/>
              <a:ext cx="4868095" cy="34041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4309D0-129A-064C-AC23-69427A3E8288}"/>
                </a:ext>
              </a:extLst>
            </p:cNvPr>
            <p:cNvSpPr txBox="1"/>
            <p:nvPr/>
          </p:nvSpPr>
          <p:spPr>
            <a:xfrm>
              <a:off x="10041687" y="4180748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0D956F-57EF-FC4D-AAE3-6412A2413E7B}"/>
                </a:ext>
              </a:extLst>
            </p:cNvPr>
            <p:cNvGrpSpPr/>
            <p:nvPr/>
          </p:nvGrpSpPr>
          <p:grpSpPr>
            <a:xfrm>
              <a:off x="7984447" y="-57614"/>
              <a:ext cx="4868095" cy="3657603"/>
              <a:chOff x="7984447" y="788553"/>
              <a:chExt cx="4868095" cy="3657603"/>
            </a:xfrm>
          </p:grpSpPr>
          <p:pic>
            <p:nvPicPr>
              <p:cNvPr id="38" name="Picture 3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763F1F81-DBB0-0245-A2C3-FDD87EF1C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4447" y="788553"/>
                <a:ext cx="4868095" cy="3657603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9A2923E-2D1C-664A-831E-82AF644B850E}"/>
                  </a:ext>
                </a:extLst>
              </p:cNvPr>
              <p:cNvSpPr/>
              <p:nvPr/>
            </p:nvSpPr>
            <p:spPr>
              <a:xfrm>
                <a:off x="10097589" y="849086"/>
                <a:ext cx="398417" cy="2002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AAF860-8AAA-1E4B-A0AE-FE9E43872A40}"/>
                </a:ext>
              </a:extLst>
            </p:cNvPr>
            <p:cNvGrpSpPr/>
            <p:nvPr/>
          </p:nvGrpSpPr>
          <p:grpSpPr>
            <a:xfrm>
              <a:off x="7980961" y="4200950"/>
              <a:ext cx="4868096" cy="3684138"/>
              <a:chOff x="7980961" y="5047117"/>
              <a:chExt cx="4868096" cy="3684138"/>
            </a:xfrm>
          </p:grpSpPr>
          <p:pic>
            <p:nvPicPr>
              <p:cNvPr id="32" name="Picture 3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7295BAD-7F89-1343-AF07-5F3C397188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2300"/>
              <a:stretch/>
            </p:blipFill>
            <p:spPr>
              <a:xfrm>
                <a:off x="7980961" y="5157788"/>
                <a:ext cx="4868096" cy="3573467"/>
              </a:xfrm>
              <a:prstGeom prst="rect">
                <a:avLst/>
              </a:prstGeom>
            </p:spPr>
          </p:pic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6D88168-5341-164C-A3CB-B5A4A043E043}"/>
                  </a:ext>
                </a:extLst>
              </p:cNvPr>
              <p:cNvSpPr/>
              <p:nvPr/>
            </p:nvSpPr>
            <p:spPr>
              <a:xfrm>
                <a:off x="9940923" y="5047117"/>
                <a:ext cx="720903" cy="279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64BEA2-46B7-5340-B4BB-42F4F8C2BB38}"/>
                </a:ext>
              </a:extLst>
            </p:cNvPr>
            <p:cNvSpPr txBox="1"/>
            <p:nvPr/>
          </p:nvSpPr>
          <p:spPr>
            <a:xfrm>
              <a:off x="6174198" y="-82396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C03FD0-0FA8-AE44-9C66-EE48BC48EA50}"/>
                </a:ext>
              </a:extLst>
            </p:cNvPr>
            <p:cNvSpPr txBox="1"/>
            <p:nvPr/>
          </p:nvSpPr>
          <p:spPr>
            <a:xfrm>
              <a:off x="2204860" y="-82396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E73791-BB3D-FB48-AEC5-DB8BEC7002A8}"/>
                </a:ext>
              </a:extLst>
            </p:cNvPr>
            <p:cNvSpPr txBox="1"/>
            <p:nvPr/>
          </p:nvSpPr>
          <p:spPr>
            <a:xfrm>
              <a:off x="2216891" y="4207131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D7C899-1B11-A245-8CEB-8683097C6E27}"/>
                </a:ext>
              </a:extLst>
            </p:cNvPr>
            <p:cNvSpPr txBox="1"/>
            <p:nvPr/>
          </p:nvSpPr>
          <p:spPr>
            <a:xfrm>
              <a:off x="6159243" y="4194190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5A3200-2A47-3D43-B711-A3071CB2F5F7}"/>
                </a:ext>
              </a:extLst>
            </p:cNvPr>
            <p:cNvSpPr txBox="1"/>
            <p:nvPr/>
          </p:nvSpPr>
          <p:spPr>
            <a:xfrm>
              <a:off x="9993049" y="-85466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A57FEE-3566-F746-9F47-4FD3C987DFA5}"/>
                </a:ext>
              </a:extLst>
            </p:cNvPr>
            <p:cNvSpPr txBox="1"/>
            <p:nvPr/>
          </p:nvSpPr>
          <p:spPr>
            <a:xfrm>
              <a:off x="9993049" y="4194190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7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DB77B20-D4B5-5D41-B15B-E871A3B2798F}"/>
              </a:ext>
            </a:extLst>
          </p:cNvPr>
          <p:cNvGrpSpPr/>
          <p:nvPr/>
        </p:nvGrpSpPr>
        <p:grpSpPr>
          <a:xfrm>
            <a:off x="1204174" y="788293"/>
            <a:ext cx="8204317" cy="4742148"/>
            <a:chOff x="1204174" y="788293"/>
            <a:chExt cx="8204317" cy="47421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EBA13E-52B4-3844-B102-E65CEAE8F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7819"/>
            <a:stretch/>
          </p:blipFill>
          <p:spPr>
            <a:xfrm>
              <a:off x="1204174" y="1143412"/>
              <a:ext cx="4290192" cy="4381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D70698-C218-D047-BEA7-95A4DD018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68" r="25678"/>
            <a:stretch/>
          </p:blipFill>
          <p:spPr>
            <a:xfrm>
              <a:off x="5488428" y="1148941"/>
              <a:ext cx="3920063" cy="43815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9E609B-BC3F-7E48-9AE0-20BD8C72D8F8}"/>
                </a:ext>
              </a:extLst>
            </p:cNvPr>
            <p:cNvGrpSpPr/>
            <p:nvPr/>
          </p:nvGrpSpPr>
          <p:grpSpPr>
            <a:xfrm>
              <a:off x="1687397" y="788293"/>
              <a:ext cx="6880641" cy="4049180"/>
              <a:chOff x="1687397" y="788293"/>
              <a:chExt cx="6880641" cy="404918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307F4B2-2F13-A644-9D9E-A89AF88234E8}"/>
                  </a:ext>
                </a:extLst>
              </p:cNvPr>
              <p:cNvGrpSpPr/>
              <p:nvPr/>
            </p:nvGrpSpPr>
            <p:grpSpPr>
              <a:xfrm>
                <a:off x="2624438" y="788293"/>
                <a:ext cx="5943600" cy="4049180"/>
                <a:chOff x="2624438" y="788293"/>
                <a:chExt cx="5943600" cy="4049180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E071653-E51B-B54C-92F3-CF7CC49D2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9559" y="1553499"/>
                  <a:ext cx="0" cy="3283974"/>
                </a:xfrm>
                <a:prstGeom prst="line">
                  <a:avLst/>
                </a:prstGeom>
                <a:ln w="158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C48A358-7AF0-B74F-BC36-F92269794D8A}"/>
                    </a:ext>
                  </a:extLst>
                </p:cNvPr>
                <p:cNvCxnSpPr/>
                <p:nvPr/>
              </p:nvCxnSpPr>
              <p:spPr>
                <a:xfrm>
                  <a:off x="5676900" y="3340100"/>
                  <a:ext cx="476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C87B16B3-5D19-634E-99BF-DF5480B4F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2020" b="89749"/>
                <a:stretch/>
              </p:blipFill>
              <p:spPr>
                <a:xfrm>
                  <a:off x="2624438" y="788293"/>
                  <a:ext cx="5943600" cy="360648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C49008-C1F2-8946-A79B-51F62A39B72F}"/>
                  </a:ext>
                </a:extLst>
              </p:cNvPr>
              <p:cNvSpPr txBox="1"/>
              <p:nvPr/>
            </p:nvSpPr>
            <p:spPr>
              <a:xfrm>
                <a:off x="1687397" y="1212448"/>
                <a:ext cx="386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98B4A4-4DEC-5A44-AE93-29751A9E21EE}"/>
                  </a:ext>
                </a:extLst>
              </p:cNvPr>
              <p:cNvSpPr txBox="1"/>
              <p:nvPr/>
            </p:nvSpPr>
            <p:spPr>
              <a:xfrm>
                <a:off x="5700712" y="1212448"/>
                <a:ext cx="386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623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19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Cole</dc:creator>
  <cp:lastModifiedBy>Zachary Cole</cp:lastModifiedBy>
  <cp:revision>21</cp:revision>
  <dcterms:created xsi:type="dcterms:W3CDTF">2020-08-13T20:02:54Z</dcterms:created>
  <dcterms:modified xsi:type="dcterms:W3CDTF">2020-09-09T05:31:19Z</dcterms:modified>
</cp:coreProperties>
</file>