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59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4"/>
    <p:restoredTop sz="95884"/>
  </p:normalViewPr>
  <p:slideViewPr>
    <p:cSldViewPr snapToGrid="0" snapToObjects="1">
      <p:cViewPr varScale="1">
        <p:scale>
          <a:sx n="109" d="100"/>
          <a:sy n="109" d="100"/>
        </p:scale>
        <p:origin x="512" y="-6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0F085-6E04-8547-A30E-A7A587CE86D3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CA0F4-D8AA-6C42-A883-2286B678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9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CA0F4-D8AA-6C42-A883-2286B67879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CA0F4-D8AA-6C42-A883-2286B67879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3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7C31-BF50-EA43-9523-C6492DDD2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04908-6E82-9F4B-998C-F178C2BE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748B-D99C-4344-9BBC-4940457B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BE88-DBF8-D642-B993-49ACC0A8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E3B4-F93E-9F4A-816A-896799FA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6A70-CE6E-3E46-A3E0-79CB9DD9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B92B1-2E7A-B64B-8C32-D6FC019E4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6662-B1FD-B745-B154-7E8F903F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8DEFF-0386-034B-834A-5C801D87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6313-557C-D444-A4A7-C6A0EF5E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13290-7BC6-4E47-B798-2E0436C6F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DACDA-74EF-F14B-AD6C-CE3084AE9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E34A-AE86-1948-A027-131C2CC6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9C2B-92C0-854A-AC9E-D10D981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1CEF-2460-9843-B474-A7EE29DD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141-7690-4444-A3D9-2F0D510E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D214-1A80-F44B-A41C-071A0BDF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5A89-951B-334B-BEE2-EC77C9E0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963A-E7D2-5D49-B393-8281AD8B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FF563-7FB8-DD4A-BD49-4255D69C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5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0B32-EF46-A645-A9D7-F94E47B3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15D93-1DA7-5C48-9D71-346511022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2CF1-8FB6-8842-8A52-EAA9BA0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2D79-2746-4440-AA20-0DA8AACF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7D4D-C5DE-5048-9D22-E8CC8E2A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D1AA-E068-854A-A535-01AE0067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AD87-1F1C-AA41-AAC2-6CDC0D0BC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AE9B7-62AD-054E-8E19-F9846AF6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9D049-272A-C34A-9459-82FF89B1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13566-BC46-C247-88C6-DC321429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11DD2-9A6E-EC46-8991-BFB4A136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5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1416-B2B0-E946-A67A-A0FBDACB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EA65-75EC-9F49-A41F-6A49352D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AB084-6FDA-CC4B-9C23-3EBA5A5C7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FCF99-BAD8-3E43-BBF7-1F89D25D4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1DF37-34A7-1349-8235-7C7DB4074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C12D9-900A-C14D-96F4-11BF494B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4B54B-D015-AB4A-8106-E9E66A2D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3E3A4-F245-864D-97A8-DFE7EC0F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1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1AF6-DA8C-9645-A897-C8611ADD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CF3D6-D90D-214C-86D4-2C56DF79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3D488-D25A-2749-8B4D-036B3C8E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2CDB6-98D4-E043-B0F3-14321A5D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C3778-EEC4-BB43-9B40-B0E128F9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9CF83-0357-E74F-8A2B-298C585D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209B3-8905-5946-A15F-2C0A7DE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87B5-A26F-1549-B6D8-DD0D074E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5023-F12F-F94C-BE6E-C6522B26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8D9CE-1396-3E41-9AA0-9A19D6BC5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38041-D55C-E54A-A588-36D6D419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0E821-1553-6F45-A982-2AD187EB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076D2-5E6B-C64B-85FA-70BD398D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6EE1-223A-B648-9523-8C525222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68729-CC4B-D246-8EBD-E1F3F2FF6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211B-C204-ED44-9421-046EA71C6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4E302-E30A-A948-B651-6973BEF0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84E63-25E2-ED4D-AF07-4133E4CA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8250A-4DCD-0C47-8BD6-77AD399B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E8CE7-F44D-7F44-84B5-903F2CCB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DEF0D-0297-AB49-B0E3-62AB12D5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D1388-4234-2A4C-A4B9-ADFF768B2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558CB-FA3E-DF42-89D6-E36D49F90D25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2C09-8CBC-A94B-AE65-B163B7E31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A49D0-A21D-E645-8178-5E38B6DCC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0E87E3-EEC6-E54A-A228-53CCB1D68EB0}"/>
              </a:ext>
            </a:extLst>
          </p:cNvPr>
          <p:cNvGrpSpPr/>
          <p:nvPr/>
        </p:nvGrpSpPr>
        <p:grpSpPr>
          <a:xfrm>
            <a:off x="-1937664" y="-1743199"/>
            <a:ext cx="16745955" cy="10794131"/>
            <a:chOff x="-1937664" y="-1743199"/>
            <a:chExt cx="16745955" cy="1079413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AB4C60F-6FB1-1241-AB4E-A24564E3404B}"/>
                </a:ext>
              </a:extLst>
            </p:cNvPr>
            <p:cNvGrpSpPr/>
            <p:nvPr/>
          </p:nvGrpSpPr>
          <p:grpSpPr>
            <a:xfrm>
              <a:off x="-1937664" y="-1743199"/>
              <a:ext cx="16745955" cy="10794131"/>
              <a:chOff x="-2009102" y="-1800576"/>
              <a:chExt cx="16745955" cy="10794131"/>
            </a:xfrm>
          </p:grpSpPr>
          <p:pic>
            <p:nvPicPr>
              <p:cNvPr id="28" name="Picture 2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E5EB64B1-F29E-9F4C-A1DB-7C532F71C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6313" y="953719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29" name="Picture 2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F64390F2-2011-4744-820F-5A5182FBB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90601" y="6449638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30" name="Picture 29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1819DFC6-503E-9743-935B-AEEC21768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0068" y="953719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31" name="Picture 3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20C973CF-E8D3-564D-AABB-A42190DBF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44356" y="6449638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32" name="Picture 31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BE243E37-4A4B-1B4D-935E-40F9975F85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8110" y="-1518422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33" name="Picture 3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3352CA01-6A95-D545-BB54-6C18E41BD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98110" y="3992190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34" name="Picture 33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3F14C99F-C3D7-6A4A-9FEE-45862F5CD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8111" y="953719"/>
                <a:ext cx="3346251" cy="2514600"/>
              </a:xfrm>
              <a:prstGeom prst="rect">
                <a:avLst/>
              </a:prstGeom>
            </p:spPr>
          </p:pic>
          <p:pic>
            <p:nvPicPr>
              <p:cNvPr id="35" name="Picture 3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14BC6484-D942-2347-9CD4-F567ADEAC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98111" y="6449638"/>
                <a:ext cx="3346251" cy="2514600"/>
              </a:xfrm>
              <a:prstGeom prst="rect">
                <a:avLst/>
              </a:prstGeom>
            </p:spPr>
          </p:pic>
          <p:pic>
            <p:nvPicPr>
              <p:cNvPr id="36" name="Picture 3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9268B690-9BF2-0C4B-B862-68856DE571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44356" y="-1518422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37" name="Picture 36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AA72B068-0B96-DC42-A51B-35EF09C82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44356" y="3992190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38" name="Picture 3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C079DA1B-1E3E-D741-8199-A0DAC9AAC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90601" y="-1518422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39" name="Picture 3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E73DB18F-EACB-4F4D-B1BF-CB6A78B50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90601" y="3992190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40" name="Picture 39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26CD977F-47C5-D943-80E1-A2D7FF92C1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994390" y="-1535130"/>
                <a:ext cx="6692502" cy="5029200"/>
              </a:xfrm>
              <a:prstGeom prst="rect">
                <a:avLst/>
              </a:prstGeom>
            </p:spPr>
          </p:pic>
          <p:pic>
            <p:nvPicPr>
              <p:cNvPr id="41" name="Picture 4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B41CF4AF-385C-E246-9C41-5A44738E9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994390" y="3964355"/>
                <a:ext cx="6692502" cy="5029200"/>
              </a:xfrm>
              <a:prstGeom prst="rect">
                <a:avLst/>
              </a:prstGeom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2FABA47-2432-D647-96ED-9CEC8A748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2308" y="3737805"/>
                <a:ext cx="9427791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06FBD6-B9BB-C44E-A5F7-C09FD2801788}"/>
                  </a:ext>
                </a:extLst>
              </p:cNvPr>
              <p:cNvSpPr txBox="1"/>
              <p:nvPr/>
            </p:nvSpPr>
            <p:spPr>
              <a:xfrm>
                <a:off x="-2009102" y="-1800576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Exploratory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F3FB3D-F4D6-1548-92AB-E5D6B01E1F8C}"/>
                  </a:ext>
                </a:extLst>
              </p:cNvPr>
              <p:cNvSpPr txBox="1"/>
              <p:nvPr/>
            </p:nvSpPr>
            <p:spPr>
              <a:xfrm>
                <a:off x="-2009102" y="3720488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Confirmatory</a:t>
                </a:r>
                <a:endParaRPr lang="en-US" sz="2000" dirty="0">
                  <a:latin typeface="Helvetica" pitchFamily="2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6B6BD2-4F9B-B943-B64F-799FF026E009}"/>
                </a:ext>
              </a:extLst>
            </p:cNvPr>
            <p:cNvSpPr txBox="1"/>
            <p:nvPr/>
          </p:nvSpPr>
          <p:spPr>
            <a:xfrm>
              <a:off x="12729880" y="936260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øøP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70EC39-1BA8-7340-A2E9-BEA212543DCB}"/>
                </a:ext>
              </a:extLst>
            </p:cNvPr>
            <p:cNvSpPr txBox="1"/>
            <p:nvPr/>
          </p:nvSpPr>
          <p:spPr>
            <a:xfrm>
              <a:off x="12729880" y="6424908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øøP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4623EB-A078-B64E-9593-0B6A0B6CB530}"/>
                </a:ext>
              </a:extLst>
            </p:cNvPr>
            <p:cNvSpPr txBox="1"/>
            <p:nvPr/>
          </p:nvSpPr>
          <p:spPr>
            <a:xfrm>
              <a:off x="9529368" y="936260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øYø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3B24BD-F932-CA45-93F8-54AD3E489189}"/>
                </a:ext>
              </a:extLst>
            </p:cNvPr>
            <p:cNvSpPr txBox="1"/>
            <p:nvPr/>
          </p:nvSpPr>
          <p:spPr>
            <a:xfrm>
              <a:off x="9529368" y="6424908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øYø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E4647D-222D-8242-8D7E-318EDABD229A}"/>
                </a:ext>
              </a:extLst>
            </p:cNvPr>
            <p:cNvSpPr txBox="1"/>
            <p:nvPr/>
          </p:nvSpPr>
          <p:spPr>
            <a:xfrm>
              <a:off x="6190817" y="936260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Xøø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22BFF6-3601-E349-91B0-9E0452828CFA}"/>
                </a:ext>
              </a:extLst>
            </p:cNvPr>
            <p:cNvSpPr txBox="1"/>
            <p:nvPr/>
          </p:nvSpPr>
          <p:spPr>
            <a:xfrm>
              <a:off x="6190817" y="6424908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Xøø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795CC6-A261-1248-89F4-2F3DC46B885B}"/>
                </a:ext>
              </a:extLst>
            </p:cNvPr>
            <p:cNvSpPr txBox="1"/>
            <p:nvPr/>
          </p:nvSpPr>
          <p:spPr>
            <a:xfrm>
              <a:off x="6190817" y="-1531191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øYP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072A9B-02D7-9745-92C6-4218D1650081}"/>
                </a:ext>
              </a:extLst>
            </p:cNvPr>
            <p:cNvSpPr txBox="1"/>
            <p:nvPr/>
          </p:nvSpPr>
          <p:spPr>
            <a:xfrm>
              <a:off x="9529368" y="-1531191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XøP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AFB628C-1A0D-A041-A377-B5E490054F7B}"/>
                </a:ext>
              </a:extLst>
            </p:cNvPr>
            <p:cNvSpPr txBox="1"/>
            <p:nvPr/>
          </p:nvSpPr>
          <p:spPr>
            <a:xfrm>
              <a:off x="6190817" y="397616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øYP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50179F-6915-344E-9465-F3327F8FE302}"/>
                </a:ext>
              </a:extLst>
            </p:cNvPr>
            <p:cNvSpPr txBox="1"/>
            <p:nvPr/>
          </p:nvSpPr>
          <p:spPr>
            <a:xfrm>
              <a:off x="9529368" y="397616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XøP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D4FBCCA-520F-4F4B-94A3-FEC4BD27F458}"/>
                </a:ext>
              </a:extLst>
            </p:cNvPr>
            <p:cNvSpPr txBox="1"/>
            <p:nvPr/>
          </p:nvSpPr>
          <p:spPr>
            <a:xfrm>
              <a:off x="12729880" y="-1531191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XYø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366D39-85EF-C74B-9BA8-6BDFA86FA91A}"/>
                </a:ext>
              </a:extLst>
            </p:cNvPr>
            <p:cNvSpPr txBox="1"/>
            <p:nvPr/>
          </p:nvSpPr>
          <p:spPr>
            <a:xfrm>
              <a:off x="12729880" y="397616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XYø</a:t>
              </a:r>
              <a:endParaRPr lang="en-US" sz="120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67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9AE504C-24ED-594F-B688-9D1838A19205}"/>
              </a:ext>
            </a:extLst>
          </p:cNvPr>
          <p:cNvGrpSpPr/>
          <p:nvPr/>
        </p:nvGrpSpPr>
        <p:grpSpPr>
          <a:xfrm>
            <a:off x="-2013326" y="-3041790"/>
            <a:ext cx="16749348" cy="10778088"/>
            <a:chOff x="-2013326" y="-3041790"/>
            <a:chExt cx="16749348" cy="107780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2E0ADF7-BBC4-D549-AA37-FD9D1B1B2F9C}"/>
                </a:ext>
              </a:extLst>
            </p:cNvPr>
            <p:cNvGrpSpPr/>
            <p:nvPr/>
          </p:nvGrpSpPr>
          <p:grpSpPr>
            <a:xfrm>
              <a:off x="-2013326" y="-3041790"/>
              <a:ext cx="16749348" cy="10778088"/>
              <a:chOff x="-2077559" y="-1559939"/>
              <a:chExt cx="16749348" cy="1077808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2D8FF0E-87BA-8F4A-AEEE-A8F5C7AEF201}"/>
                  </a:ext>
                </a:extLst>
              </p:cNvPr>
              <p:cNvGrpSpPr/>
              <p:nvPr/>
            </p:nvGrpSpPr>
            <p:grpSpPr>
              <a:xfrm>
                <a:off x="-2077559" y="-1327101"/>
                <a:ext cx="16749348" cy="10545250"/>
                <a:chOff x="-2059469" y="-926049"/>
                <a:chExt cx="16749348" cy="10545250"/>
              </a:xfrm>
            </p:grpSpPr>
            <p:pic>
              <p:nvPicPr>
                <p:cNvPr id="4" name="Picture 3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BD5D2143-D9BA-F246-920E-A639A45C4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43628" y="1597049"/>
                  <a:ext cx="3346251" cy="2514600"/>
                </a:xfrm>
                <a:prstGeom prst="rect">
                  <a:avLst/>
                </a:prstGeom>
              </p:spPr>
            </p:pic>
            <p:pic>
              <p:nvPicPr>
                <p:cNvPr id="5" name="Picture 4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54B60690-B08A-0F41-96E0-E82403E939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25831" y="7076025"/>
                  <a:ext cx="3353269" cy="2514600"/>
                </a:xfrm>
                <a:prstGeom prst="rect">
                  <a:avLst/>
                </a:prstGeom>
              </p:spPr>
            </p:pic>
            <p:pic>
              <p:nvPicPr>
                <p:cNvPr id="6" name="Picture 5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DFE4769F-779D-D045-8272-0B51E40485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81546" y="1597049"/>
                  <a:ext cx="3358831" cy="2514600"/>
                </a:xfrm>
                <a:prstGeom prst="rect">
                  <a:avLst/>
                </a:prstGeom>
              </p:spPr>
            </p:pic>
            <p:pic>
              <p:nvPicPr>
                <p:cNvPr id="7" name="Picture 6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97DDDC0F-8136-1347-BF8E-8E10FD2320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3642" y="7076025"/>
                  <a:ext cx="3354638" cy="2514600"/>
                </a:xfrm>
                <a:prstGeom prst="rect">
                  <a:avLst/>
                </a:prstGeom>
              </p:spPr>
            </p:pic>
            <p:pic>
              <p:nvPicPr>
                <p:cNvPr id="8" name="Picture 7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73027756-E718-F844-84EE-9A23BA8891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37782" y="-899478"/>
                  <a:ext cx="3346252" cy="2514600"/>
                </a:xfrm>
                <a:prstGeom prst="rect">
                  <a:avLst/>
                </a:prstGeom>
              </p:spPr>
            </p:pic>
            <p:pic>
              <p:nvPicPr>
                <p:cNvPr id="9" name="Picture 8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FD421F75-5134-4B41-BF9C-41079A683B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37782" y="4616572"/>
                  <a:ext cx="3346252" cy="2514600"/>
                </a:xfrm>
                <a:prstGeom prst="rect">
                  <a:avLst/>
                </a:prstGeom>
              </p:spPr>
            </p:pic>
            <p:pic>
              <p:nvPicPr>
                <p:cNvPr id="10" name="Picture 9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8E30B451-131B-ED4F-9537-14B59B1B7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37782" y="1597049"/>
                  <a:ext cx="3346252" cy="2514600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B324D5AC-72DD-FC40-8294-27981712A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37783" y="7076025"/>
                  <a:ext cx="3346251" cy="2514600"/>
                </a:xfrm>
                <a:prstGeom prst="rect">
                  <a:avLst/>
                </a:prstGeom>
              </p:spPr>
            </p:pic>
            <p:pic>
              <p:nvPicPr>
                <p:cNvPr id="12" name="Picture 1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1C4C7DF0-6CD0-8C4C-A1AE-69F247F0F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87836" y="-899478"/>
                  <a:ext cx="3346251" cy="2514600"/>
                </a:xfrm>
                <a:prstGeom prst="rect">
                  <a:avLst/>
                </a:prstGeom>
              </p:spPr>
            </p:pic>
            <p:pic>
              <p:nvPicPr>
                <p:cNvPr id="13" name="Picture 12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FA04E842-38E4-FB48-8005-835C9E4FD0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83066" y="4616572"/>
                  <a:ext cx="3355790" cy="2514600"/>
                </a:xfrm>
                <a:prstGeom prst="rect">
                  <a:avLst/>
                </a:prstGeom>
              </p:spPr>
            </p:pic>
            <p:pic>
              <p:nvPicPr>
                <p:cNvPr id="14" name="Picture 13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F35A4316-E499-1444-AF59-935BB01613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23049" y="-899478"/>
                  <a:ext cx="3358832" cy="2514600"/>
                </a:xfrm>
                <a:prstGeom prst="rect">
                  <a:avLst/>
                </a:prstGeom>
              </p:spPr>
            </p:pic>
            <p:pic>
              <p:nvPicPr>
                <p:cNvPr id="15" name="Picture 14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3AF4A2AC-96E3-7947-89C9-6616B7DA5A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43628" y="4616572"/>
                  <a:ext cx="3346251" cy="2514600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512C178D-F402-4649-B74E-8BFA85FB3C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2059469" y="-889954"/>
                  <a:ext cx="6692502" cy="5029200"/>
                </a:xfrm>
                <a:prstGeom prst="rect">
                  <a:avLst/>
                </a:prstGeom>
              </p:spPr>
            </p:pic>
            <p:pic>
              <p:nvPicPr>
                <p:cNvPr id="17" name="Picture 16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A8F33692-4564-9F46-BF1A-AA7B9E79B5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-2059469" y="4590001"/>
                  <a:ext cx="6692502" cy="5029200"/>
                </a:xfrm>
                <a:prstGeom prst="rect">
                  <a:avLst/>
                </a:prstGeom>
              </p:spPr>
            </p:pic>
            <p:pic>
              <p:nvPicPr>
                <p:cNvPr id="19" name="Picture 18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2409CA63-6376-F943-89B8-30C8C759B6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2059469" y="-926049"/>
                  <a:ext cx="6692502" cy="5029200"/>
                </a:xfrm>
                <a:prstGeom prst="rect">
                  <a:avLst/>
                </a:prstGeom>
              </p:spPr>
            </p:pic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E91DBF1-E05D-1D46-BCA2-8A085046D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4085" y="3978442"/>
                <a:ext cx="9397557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9B6E49-3EAF-1041-8BC1-0716829B6E7C}"/>
                  </a:ext>
                </a:extLst>
              </p:cNvPr>
              <p:cNvSpPr txBox="1"/>
              <p:nvPr/>
            </p:nvSpPr>
            <p:spPr>
              <a:xfrm>
                <a:off x="-2077559" y="-1559939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Exploratory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8F498-425E-B144-A746-49EA7F226655}"/>
                  </a:ext>
                </a:extLst>
              </p:cNvPr>
              <p:cNvSpPr txBox="1"/>
              <p:nvPr/>
            </p:nvSpPr>
            <p:spPr>
              <a:xfrm>
                <a:off x="-2077559" y="3961125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Confirmatory</a:t>
                </a:r>
                <a:endParaRPr lang="en-US" sz="2000" dirty="0">
                  <a:latin typeface="Helvetica" pitchFamily="2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6D7654-7109-B144-9CE8-ABBF102160DF}"/>
                </a:ext>
              </a:extLst>
            </p:cNvPr>
            <p:cNvSpPr txBox="1"/>
            <p:nvPr/>
          </p:nvSpPr>
          <p:spPr>
            <a:xfrm>
              <a:off x="6095109" y="-285894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øYP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BCEAAE-E0DC-5A4E-93CD-9742735296C2}"/>
                </a:ext>
              </a:extLst>
            </p:cNvPr>
            <p:cNvSpPr txBox="1"/>
            <p:nvPr/>
          </p:nvSpPr>
          <p:spPr>
            <a:xfrm>
              <a:off x="9454814" y="-285894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XøP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E98B1-8D32-9841-B8F5-B988142F8C54}"/>
                </a:ext>
              </a:extLst>
            </p:cNvPr>
            <p:cNvSpPr txBox="1"/>
            <p:nvPr/>
          </p:nvSpPr>
          <p:spPr>
            <a:xfrm>
              <a:off x="12661453" y="-285894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XYø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ABBB55-5780-F14D-A085-C414B047495C}"/>
                </a:ext>
              </a:extLst>
            </p:cNvPr>
            <p:cNvSpPr txBox="1"/>
            <p:nvPr/>
          </p:nvSpPr>
          <p:spPr>
            <a:xfrm>
              <a:off x="6095109" y="2647548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øYP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3D2792-A258-154B-AD19-22A462FBA25A}"/>
                </a:ext>
              </a:extLst>
            </p:cNvPr>
            <p:cNvSpPr txBox="1"/>
            <p:nvPr/>
          </p:nvSpPr>
          <p:spPr>
            <a:xfrm>
              <a:off x="9454814" y="2647548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XøP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73F28C-1625-9343-B484-2C70230F2214}"/>
                </a:ext>
              </a:extLst>
            </p:cNvPr>
            <p:cNvSpPr txBox="1"/>
            <p:nvPr/>
          </p:nvSpPr>
          <p:spPr>
            <a:xfrm>
              <a:off x="12661453" y="2647548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XYø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872637-E23C-5441-8D8B-A5DB042B4433}"/>
                </a:ext>
              </a:extLst>
            </p:cNvPr>
            <p:cNvSpPr txBox="1"/>
            <p:nvPr/>
          </p:nvSpPr>
          <p:spPr>
            <a:xfrm>
              <a:off x="6095109" y="-36829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Xøø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686692-54B7-A148-B0E6-C97634B19ADF}"/>
                </a:ext>
              </a:extLst>
            </p:cNvPr>
            <p:cNvSpPr txBox="1"/>
            <p:nvPr/>
          </p:nvSpPr>
          <p:spPr>
            <a:xfrm>
              <a:off x="9454814" y="-36829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øYø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DF6C39-4097-6A44-909C-64AAA8DA1B9F}"/>
                </a:ext>
              </a:extLst>
            </p:cNvPr>
            <p:cNvSpPr txBox="1"/>
            <p:nvPr/>
          </p:nvSpPr>
          <p:spPr>
            <a:xfrm>
              <a:off x="12661453" y="-36829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øøP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C9014A-C081-4043-8E45-F8CF787E1D1B}"/>
                </a:ext>
              </a:extLst>
            </p:cNvPr>
            <p:cNvSpPr txBox="1"/>
            <p:nvPr/>
          </p:nvSpPr>
          <p:spPr>
            <a:xfrm>
              <a:off x="6095109" y="5116079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Xøø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E1C7AB-BE07-A54F-9D5A-8E79DAB71F9B}"/>
                </a:ext>
              </a:extLst>
            </p:cNvPr>
            <p:cNvSpPr txBox="1"/>
            <p:nvPr/>
          </p:nvSpPr>
          <p:spPr>
            <a:xfrm>
              <a:off x="9454814" y="5116079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øYø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6FF250-5DB1-C44E-AFEC-AC689BAC906E}"/>
                </a:ext>
              </a:extLst>
            </p:cNvPr>
            <p:cNvSpPr txBox="1"/>
            <p:nvPr/>
          </p:nvSpPr>
          <p:spPr>
            <a:xfrm>
              <a:off x="12661453" y="5116079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øøP</a:t>
              </a:r>
              <a:endParaRPr lang="en-US" sz="120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33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3D42D6-0625-FF44-85E0-3F2ACA660AF5}"/>
              </a:ext>
            </a:extLst>
          </p:cNvPr>
          <p:cNvGrpSpPr/>
          <p:nvPr/>
        </p:nvGrpSpPr>
        <p:grpSpPr>
          <a:xfrm>
            <a:off x="1486943" y="93785"/>
            <a:ext cx="9218113" cy="19149537"/>
            <a:chOff x="1486943" y="93785"/>
            <a:chExt cx="9218113" cy="191495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CBBA961-927F-5A4C-B9AC-48291A9829AC}"/>
                </a:ext>
              </a:extLst>
            </p:cNvPr>
            <p:cNvGrpSpPr/>
            <p:nvPr/>
          </p:nvGrpSpPr>
          <p:grpSpPr>
            <a:xfrm>
              <a:off x="1486943" y="93785"/>
              <a:ext cx="9218113" cy="19149537"/>
              <a:chOff x="-931307" y="-65332"/>
              <a:chExt cx="9218113" cy="19149537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AC6781A-F3FF-4F47-940B-D5A32A638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3443" y="461665"/>
                <a:ext cx="0" cy="12492262"/>
              </a:xfrm>
              <a:prstGeom prst="line">
                <a:avLst/>
              </a:prstGeom>
              <a:ln w="25400">
                <a:solidFill>
                  <a:schemeClr val="tx1">
                    <a:alpha val="48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3F3BB89-B699-9140-BBC7-2FBE95BF209E}"/>
                  </a:ext>
                </a:extLst>
              </p:cNvPr>
              <p:cNvSpPr txBox="1"/>
              <p:nvPr/>
            </p:nvSpPr>
            <p:spPr>
              <a:xfrm>
                <a:off x="489805" y="-65332"/>
                <a:ext cx="13387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  <a:cs typeface="Times New Roman" panose="02020603050405020304" pitchFamily="18" charset="0"/>
                  </a:rPr>
                  <a:t>Timeline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E8100F7-1358-124F-8E42-096467100840}"/>
                  </a:ext>
                </a:extLst>
              </p:cNvPr>
              <p:cNvSpPr/>
              <p:nvPr/>
            </p:nvSpPr>
            <p:spPr>
              <a:xfrm>
                <a:off x="5589363" y="-65332"/>
                <a:ext cx="10743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  <a:cs typeface="Times New Roman" panose="02020603050405020304" pitchFamily="18" charset="0"/>
                  </a:rPr>
                  <a:t>Image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2E1BF81-D235-D74E-A52B-2F78658FED59}"/>
                  </a:ext>
                </a:extLst>
              </p:cNvPr>
              <p:cNvGrpSpPr/>
              <p:nvPr/>
            </p:nvGrpSpPr>
            <p:grpSpPr>
              <a:xfrm>
                <a:off x="-931307" y="472458"/>
                <a:ext cx="4268640" cy="18611747"/>
                <a:chOff x="3284952" y="263253"/>
                <a:chExt cx="4268640" cy="18611747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BC0E55D5-8DFA-0C41-B699-0C88976BF220}"/>
                    </a:ext>
                  </a:extLst>
                </p:cNvPr>
                <p:cNvSpPr/>
                <p:nvPr/>
              </p:nvSpPr>
              <p:spPr>
                <a:xfrm>
                  <a:off x="3417329" y="18069397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7" name="Triangle 236">
                  <a:extLst>
                    <a:ext uri="{FF2B5EF4-FFF2-40B4-BE49-F238E27FC236}">
                      <a16:creationId xmlns:a16="http://schemas.microsoft.com/office/drawing/2014/main" id="{17DB2502-D62F-AB4D-A543-BDE8B9F03FC8}"/>
                    </a:ext>
                  </a:extLst>
                </p:cNvPr>
                <p:cNvSpPr/>
                <p:nvPr/>
              </p:nvSpPr>
              <p:spPr>
                <a:xfrm rot="10800000">
                  <a:off x="3434468" y="17565135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7CB934F6-5353-0F43-AD6D-8A3D87411999}"/>
                    </a:ext>
                  </a:extLst>
                </p:cNvPr>
                <p:cNvSpPr/>
                <p:nvPr/>
              </p:nvSpPr>
              <p:spPr>
                <a:xfrm>
                  <a:off x="3417329" y="17086910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" name="Triangle 235">
                  <a:extLst>
                    <a:ext uri="{FF2B5EF4-FFF2-40B4-BE49-F238E27FC236}">
                      <a16:creationId xmlns:a16="http://schemas.microsoft.com/office/drawing/2014/main" id="{74553C13-6133-3E46-BBC2-6F185F9D981B}"/>
                    </a:ext>
                  </a:extLst>
                </p:cNvPr>
                <p:cNvSpPr/>
                <p:nvPr/>
              </p:nvSpPr>
              <p:spPr>
                <a:xfrm rot="10800000">
                  <a:off x="3434468" y="16574616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71D6DC25-128B-E44A-BD06-1D26FEC8E072}"/>
                    </a:ext>
                  </a:extLst>
                </p:cNvPr>
                <p:cNvSpPr/>
                <p:nvPr/>
              </p:nvSpPr>
              <p:spPr>
                <a:xfrm>
                  <a:off x="3417329" y="16090968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riangle 234">
                  <a:extLst>
                    <a:ext uri="{FF2B5EF4-FFF2-40B4-BE49-F238E27FC236}">
                      <a16:creationId xmlns:a16="http://schemas.microsoft.com/office/drawing/2014/main" id="{FFBF5311-536F-684E-93FA-75E6470CE1C1}"/>
                    </a:ext>
                  </a:extLst>
                </p:cNvPr>
                <p:cNvSpPr/>
                <p:nvPr/>
              </p:nvSpPr>
              <p:spPr>
                <a:xfrm rot="10800000">
                  <a:off x="3434468" y="15586977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E4667E63-E322-2B44-92D1-3F1FE89E9DC1}"/>
                    </a:ext>
                  </a:extLst>
                </p:cNvPr>
                <p:cNvSpPr/>
                <p:nvPr/>
              </p:nvSpPr>
              <p:spPr>
                <a:xfrm>
                  <a:off x="3417329" y="15090414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4" name="Triangle 233">
                  <a:extLst>
                    <a:ext uri="{FF2B5EF4-FFF2-40B4-BE49-F238E27FC236}">
                      <a16:creationId xmlns:a16="http://schemas.microsoft.com/office/drawing/2014/main" id="{50727C48-4754-C945-801B-A6E6F785B47A}"/>
                    </a:ext>
                  </a:extLst>
                </p:cNvPr>
                <p:cNvSpPr/>
                <p:nvPr/>
              </p:nvSpPr>
              <p:spPr>
                <a:xfrm rot="10800000">
                  <a:off x="3434468" y="14577676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03616195-2A85-5645-80E8-23EAB647D8F1}"/>
                    </a:ext>
                  </a:extLst>
                </p:cNvPr>
                <p:cNvSpPr/>
                <p:nvPr/>
              </p:nvSpPr>
              <p:spPr>
                <a:xfrm>
                  <a:off x="3417329" y="14089001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Triangle 232">
                  <a:extLst>
                    <a:ext uri="{FF2B5EF4-FFF2-40B4-BE49-F238E27FC236}">
                      <a16:creationId xmlns:a16="http://schemas.microsoft.com/office/drawing/2014/main" id="{12F90EBA-4368-E148-A4FB-248308916F52}"/>
                    </a:ext>
                  </a:extLst>
                </p:cNvPr>
                <p:cNvSpPr/>
                <p:nvPr/>
              </p:nvSpPr>
              <p:spPr>
                <a:xfrm rot="10800000">
                  <a:off x="3434468" y="13580043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D553AA56-3649-3140-967E-B998762F5D06}"/>
                    </a:ext>
                  </a:extLst>
                </p:cNvPr>
                <p:cNvSpPr/>
                <p:nvPr/>
              </p:nvSpPr>
              <p:spPr>
                <a:xfrm>
                  <a:off x="3417329" y="13087588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2" name="Triangle 231">
                  <a:extLst>
                    <a:ext uri="{FF2B5EF4-FFF2-40B4-BE49-F238E27FC236}">
                      <a16:creationId xmlns:a16="http://schemas.microsoft.com/office/drawing/2014/main" id="{CAF0C90D-8A52-1B41-801C-9C1486B93777}"/>
                    </a:ext>
                  </a:extLst>
                </p:cNvPr>
                <p:cNvSpPr/>
                <p:nvPr/>
              </p:nvSpPr>
              <p:spPr>
                <a:xfrm rot="10800000">
                  <a:off x="3434468" y="12582211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7211CCA0-07DE-A843-9193-3DC841ECF52A}"/>
                    </a:ext>
                  </a:extLst>
                </p:cNvPr>
                <p:cNvSpPr/>
                <p:nvPr/>
              </p:nvSpPr>
              <p:spPr>
                <a:xfrm>
                  <a:off x="3417329" y="12097108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Triangle 230">
                  <a:extLst>
                    <a:ext uri="{FF2B5EF4-FFF2-40B4-BE49-F238E27FC236}">
                      <a16:creationId xmlns:a16="http://schemas.microsoft.com/office/drawing/2014/main" id="{08B2A5D2-7FE4-084B-B9D5-E6F3364B6238}"/>
                    </a:ext>
                  </a:extLst>
                </p:cNvPr>
                <p:cNvSpPr/>
                <p:nvPr/>
              </p:nvSpPr>
              <p:spPr>
                <a:xfrm rot="10800000">
                  <a:off x="3434468" y="11591845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42038486-8D03-A64D-93A0-5EBCBC4BE6ED}"/>
                    </a:ext>
                  </a:extLst>
                </p:cNvPr>
                <p:cNvSpPr/>
                <p:nvPr/>
              </p:nvSpPr>
              <p:spPr>
                <a:xfrm>
                  <a:off x="3417329" y="11101412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Triangle 229">
                  <a:extLst>
                    <a:ext uri="{FF2B5EF4-FFF2-40B4-BE49-F238E27FC236}">
                      <a16:creationId xmlns:a16="http://schemas.microsoft.com/office/drawing/2014/main" id="{CDDD86D3-E65F-7C49-9C96-8632CD610451}"/>
                    </a:ext>
                  </a:extLst>
                </p:cNvPr>
                <p:cNvSpPr/>
                <p:nvPr/>
              </p:nvSpPr>
              <p:spPr>
                <a:xfrm rot="10800000">
                  <a:off x="3434468" y="10585889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C3F3E8E-5230-E74A-978F-E4AA675C7A33}"/>
                    </a:ext>
                  </a:extLst>
                </p:cNvPr>
                <p:cNvSpPr/>
                <p:nvPr/>
              </p:nvSpPr>
              <p:spPr>
                <a:xfrm>
                  <a:off x="3417329" y="10105716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Triangle 228">
                  <a:extLst>
                    <a:ext uri="{FF2B5EF4-FFF2-40B4-BE49-F238E27FC236}">
                      <a16:creationId xmlns:a16="http://schemas.microsoft.com/office/drawing/2014/main" id="{62047BEA-7CC8-564D-B5BE-60CA377EF245}"/>
                    </a:ext>
                  </a:extLst>
                </p:cNvPr>
                <p:cNvSpPr/>
                <p:nvPr/>
              </p:nvSpPr>
              <p:spPr>
                <a:xfrm rot="10800000">
                  <a:off x="3434468" y="9595548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6DDCE68-1DD0-AF43-BDAD-9BF31A0CD049}"/>
                    </a:ext>
                  </a:extLst>
                </p:cNvPr>
                <p:cNvSpPr/>
                <p:nvPr/>
              </p:nvSpPr>
              <p:spPr>
                <a:xfrm>
                  <a:off x="3417329" y="9107784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8" name="Triangle 227">
                  <a:extLst>
                    <a:ext uri="{FF2B5EF4-FFF2-40B4-BE49-F238E27FC236}">
                      <a16:creationId xmlns:a16="http://schemas.microsoft.com/office/drawing/2014/main" id="{F260E065-B7E3-4B4B-B862-0B42E5325ADC}"/>
                    </a:ext>
                  </a:extLst>
                </p:cNvPr>
                <p:cNvSpPr/>
                <p:nvPr/>
              </p:nvSpPr>
              <p:spPr>
                <a:xfrm rot="10800000">
                  <a:off x="3434468" y="8597719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AE0A4021-FD8F-2945-AFA5-79AFB5BD1004}"/>
                    </a:ext>
                  </a:extLst>
                </p:cNvPr>
                <p:cNvSpPr/>
                <p:nvPr/>
              </p:nvSpPr>
              <p:spPr>
                <a:xfrm>
                  <a:off x="3417329" y="8108648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7" name="Triangle 226">
                  <a:extLst>
                    <a:ext uri="{FF2B5EF4-FFF2-40B4-BE49-F238E27FC236}">
                      <a16:creationId xmlns:a16="http://schemas.microsoft.com/office/drawing/2014/main" id="{A8403937-7BD8-434C-9717-75631C027A25}"/>
                    </a:ext>
                  </a:extLst>
                </p:cNvPr>
                <p:cNvSpPr/>
                <p:nvPr/>
              </p:nvSpPr>
              <p:spPr>
                <a:xfrm rot="10800000">
                  <a:off x="3434468" y="7601239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67CC9FBC-7E0E-6448-9231-41E7B09A2361}"/>
                    </a:ext>
                  </a:extLst>
                </p:cNvPr>
                <p:cNvSpPr/>
                <p:nvPr/>
              </p:nvSpPr>
              <p:spPr>
                <a:xfrm>
                  <a:off x="3417329" y="7119072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Triangle 225">
                  <a:extLst>
                    <a:ext uri="{FF2B5EF4-FFF2-40B4-BE49-F238E27FC236}">
                      <a16:creationId xmlns:a16="http://schemas.microsoft.com/office/drawing/2014/main" id="{34493172-0136-3E45-B758-83AF14D26B05}"/>
                    </a:ext>
                  </a:extLst>
                </p:cNvPr>
                <p:cNvSpPr/>
                <p:nvPr/>
              </p:nvSpPr>
              <p:spPr>
                <a:xfrm rot="10800000">
                  <a:off x="3434468" y="6610977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DDE39091-7071-BF43-9A63-472087140CBE}"/>
                    </a:ext>
                  </a:extLst>
                </p:cNvPr>
                <p:cNvSpPr/>
                <p:nvPr/>
              </p:nvSpPr>
              <p:spPr>
                <a:xfrm>
                  <a:off x="3417329" y="6162878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riangle 224">
                  <a:extLst>
                    <a:ext uri="{FF2B5EF4-FFF2-40B4-BE49-F238E27FC236}">
                      <a16:creationId xmlns:a16="http://schemas.microsoft.com/office/drawing/2014/main" id="{7BAF2048-2B30-8F46-8E69-68747AC7695A}"/>
                    </a:ext>
                  </a:extLst>
                </p:cNvPr>
                <p:cNvSpPr/>
                <p:nvPr/>
              </p:nvSpPr>
              <p:spPr>
                <a:xfrm rot="10800000">
                  <a:off x="3434468" y="5654453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C51B218-EC2B-7E45-AC3A-7E3680EDCB20}"/>
                    </a:ext>
                  </a:extLst>
                </p:cNvPr>
                <p:cNvSpPr/>
                <p:nvPr/>
              </p:nvSpPr>
              <p:spPr>
                <a:xfrm>
                  <a:off x="3417329" y="5206761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Triangle 223">
                  <a:extLst>
                    <a:ext uri="{FF2B5EF4-FFF2-40B4-BE49-F238E27FC236}">
                      <a16:creationId xmlns:a16="http://schemas.microsoft.com/office/drawing/2014/main" id="{E83F9179-6A89-8745-8F32-9C79E766D204}"/>
                    </a:ext>
                  </a:extLst>
                </p:cNvPr>
                <p:cNvSpPr/>
                <p:nvPr/>
              </p:nvSpPr>
              <p:spPr>
                <a:xfrm rot="10800000">
                  <a:off x="3434468" y="4695603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92D240DB-0D56-5543-9815-FC959F970B2E}"/>
                    </a:ext>
                  </a:extLst>
                </p:cNvPr>
                <p:cNvSpPr/>
                <p:nvPr/>
              </p:nvSpPr>
              <p:spPr>
                <a:xfrm>
                  <a:off x="3417329" y="4224574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Triangle 222">
                  <a:extLst>
                    <a:ext uri="{FF2B5EF4-FFF2-40B4-BE49-F238E27FC236}">
                      <a16:creationId xmlns:a16="http://schemas.microsoft.com/office/drawing/2014/main" id="{802A104E-D66A-C542-83CD-A8414099B844}"/>
                    </a:ext>
                  </a:extLst>
                </p:cNvPr>
                <p:cNvSpPr/>
                <p:nvPr/>
              </p:nvSpPr>
              <p:spPr>
                <a:xfrm rot="10800000">
                  <a:off x="3434468" y="3708123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9E9D2F40-8FB8-0C49-9DB0-86301E464A1A}"/>
                    </a:ext>
                  </a:extLst>
                </p:cNvPr>
                <p:cNvSpPr/>
                <p:nvPr/>
              </p:nvSpPr>
              <p:spPr>
                <a:xfrm>
                  <a:off x="3417329" y="3248110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riangle 221">
                  <a:extLst>
                    <a:ext uri="{FF2B5EF4-FFF2-40B4-BE49-F238E27FC236}">
                      <a16:creationId xmlns:a16="http://schemas.microsoft.com/office/drawing/2014/main" id="{987D0914-982C-5E40-9DD1-9031D1A9B40E}"/>
                    </a:ext>
                  </a:extLst>
                </p:cNvPr>
                <p:cNvSpPr/>
                <p:nvPr/>
              </p:nvSpPr>
              <p:spPr>
                <a:xfrm rot="10800000">
                  <a:off x="3434468" y="2727184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E556DB8-9A9E-5A46-9448-51898E130CD2}"/>
                    </a:ext>
                  </a:extLst>
                </p:cNvPr>
                <p:cNvSpPr/>
                <p:nvPr/>
              </p:nvSpPr>
              <p:spPr>
                <a:xfrm>
                  <a:off x="3417329" y="2264907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Triangle 220">
                  <a:extLst>
                    <a:ext uri="{FF2B5EF4-FFF2-40B4-BE49-F238E27FC236}">
                      <a16:creationId xmlns:a16="http://schemas.microsoft.com/office/drawing/2014/main" id="{8C02A651-14ED-F24A-B077-243B952CBC0E}"/>
                    </a:ext>
                  </a:extLst>
                </p:cNvPr>
                <p:cNvSpPr/>
                <p:nvPr/>
              </p:nvSpPr>
              <p:spPr>
                <a:xfrm rot="10800000">
                  <a:off x="3434468" y="1746034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B0068136-F833-4047-BBF8-25CA07EE5626}"/>
                    </a:ext>
                  </a:extLst>
                </p:cNvPr>
                <p:cNvSpPr/>
                <p:nvPr/>
              </p:nvSpPr>
              <p:spPr>
                <a:xfrm>
                  <a:off x="3417329" y="1294162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Triangle 18">
                  <a:extLst>
                    <a:ext uri="{FF2B5EF4-FFF2-40B4-BE49-F238E27FC236}">
                      <a16:creationId xmlns:a16="http://schemas.microsoft.com/office/drawing/2014/main" id="{CA5FD723-85DB-E340-A1BF-A0EE1E35CBFC}"/>
                    </a:ext>
                  </a:extLst>
                </p:cNvPr>
                <p:cNvSpPr/>
                <p:nvPr/>
              </p:nvSpPr>
              <p:spPr>
                <a:xfrm rot="10800000">
                  <a:off x="3434468" y="773920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4FF6254-BDB0-5343-B9B6-F4C38F22F95A}"/>
                    </a:ext>
                  </a:extLst>
                </p:cNvPr>
                <p:cNvSpPr/>
                <p:nvPr/>
              </p:nvSpPr>
              <p:spPr>
                <a:xfrm>
                  <a:off x="3417329" y="263253"/>
                  <a:ext cx="3955346" cy="6217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316F2E4B-521D-A145-88C3-06AC5BA22F5C}"/>
                    </a:ext>
                  </a:extLst>
                </p:cNvPr>
                <p:cNvSpPr/>
                <p:nvPr/>
              </p:nvSpPr>
              <p:spPr>
                <a:xfrm>
                  <a:off x="4681794" y="381749"/>
                  <a:ext cx="1426416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Reshape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3F2A01B-3944-5141-B262-6CBAF342F297}"/>
                    </a:ext>
                  </a:extLst>
                </p:cNvPr>
                <p:cNvSpPr txBox="1"/>
                <p:nvPr/>
              </p:nvSpPr>
              <p:spPr>
                <a:xfrm>
                  <a:off x="3346280" y="284852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Input: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[3, 6000]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B7B40C0-1794-134F-A2F2-4186EA98A81B}"/>
                    </a:ext>
                  </a:extLst>
                </p:cNvPr>
                <p:cNvSpPr txBox="1"/>
                <p:nvPr/>
              </p:nvSpPr>
              <p:spPr>
                <a:xfrm>
                  <a:off x="6196397" y="284852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Target: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[1, 3, 6000]</a:t>
                  </a: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CC51B3E-5124-814C-AF51-983F4964D5EE}"/>
                    </a:ext>
                  </a:extLst>
                </p:cNvPr>
                <p:cNvSpPr/>
                <p:nvPr/>
              </p:nvSpPr>
              <p:spPr>
                <a:xfrm>
                  <a:off x="4681794" y="2377899"/>
                  <a:ext cx="1426416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Leaky </a:t>
                  </a:r>
                  <a:r>
                    <a:rPr lang="en-US" sz="1600" dirty="0" err="1">
                      <a:latin typeface="Helvetica" pitchFamily="2" charset="0"/>
                    </a:rPr>
                    <a:t>ReLU</a:t>
                  </a:r>
                  <a:endParaRPr lang="en-US" sz="1600" dirty="0">
                    <a:latin typeface="Helvetica" pitchFamily="2" charset="0"/>
                  </a:endParaRP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1ED565F-DFA6-2644-95E0-8AAD8C41A51D}"/>
                    </a:ext>
                  </a:extLst>
                </p:cNvPr>
                <p:cNvSpPr txBox="1"/>
                <p:nvPr/>
              </p:nvSpPr>
              <p:spPr>
                <a:xfrm>
                  <a:off x="3284952" y="1328422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Filters: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8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E89E4298-C6FF-1E45-9AD1-E93337343093}"/>
                    </a:ext>
                  </a:extLst>
                </p:cNvPr>
                <p:cNvSpPr txBox="1"/>
                <p:nvPr/>
              </p:nvSpPr>
              <p:spPr>
                <a:xfrm>
                  <a:off x="6305684" y="1328422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Kernel: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[3, 16]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E95E2EFD-A2A9-204A-A69D-DD8A28496E6F}"/>
                    </a:ext>
                  </a:extLst>
                </p:cNvPr>
                <p:cNvSpPr txBox="1"/>
                <p:nvPr/>
              </p:nvSpPr>
              <p:spPr>
                <a:xfrm>
                  <a:off x="3284952" y="2405732"/>
                  <a:ext cx="12473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⍺ = 0.1</a:t>
                  </a: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1B7C552E-75E4-7C46-885E-1975B63A174F}"/>
                    </a:ext>
                  </a:extLst>
                </p:cNvPr>
                <p:cNvSpPr/>
                <p:nvPr/>
              </p:nvSpPr>
              <p:spPr>
                <a:xfrm>
                  <a:off x="4308018" y="3360481"/>
                  <a:ext cx="2173969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Batch Normalization</a:t>
                  </a: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61A2754D-70E7-0A4B-8524-F10BAEE8A01D}"/>
                    </a:ext>
                  </a:extLst>
                </p:cNvPr>
                <p:cNvSpPr/>
                <p:nvPr/>
              </p:nvSpPr>
              <p:spPr>
                <a:xfrm>
                  <a:off x="4308018" y="4340653"/>
                  <a:ext cx="2173969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Average Pooling 2D</a:t>
                  </a:r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67EB8295-35F2-3E4E-95E3-6B532A36FF8C}"/>
                    </a:ext>
                  </a:extLst>
                </p:cNvPr>
                <p:cNvSpPr/>
                <p:nvPr/>
              </p:nvSpPr>
              <p:spPr>
                <a:xfrm>
                  <a:off x="4308018" y="1405301"/>
                  <a:ext cx="2173969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Convolutional 2D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823498E6-088C-0348-AC99-F8A1C1CA8403}"/>
                    </a:ext>
                  </a:extLst>
                </p:cNvPr>
                <p:cNvSpPr txBox="1"/>
                <p:nvPr/>
              </p:nvSpPr>
              <p:spPr>
                <a:xfrm>
                  <a:off x="3302421" y="4252610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Pool size: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[1, 16]</a:t>
                  </a: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6C819F94-2285-654F-AAAD-6549A34B838D}"/>
                    </a:ext>
                  </a:extLst>
                </p:cNvPr>
                <p:cNvSpPr/>
                <p:nvPr/>
              </p:nvSpPr>
              <p:spPr>
                <a:xfrm>
                  <a:off x="4308018" y="5332462"/>
                  <a:ext cx="2173969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Convolutional 2D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333FD74C-8C36-EC47-BEF5-8E7D899CDB32}"/>
                    </a:ext>
                  </a:extLst>
                </p:cNvPr>
                <p:cNvSpPr txBox="1"/>
                <p:nvPr/>
              </p:nvSpPr>
              <p:spPr>
                <a:xfrm>
                  <a:off x="3284952" y="5243236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Filters: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8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AF456140-51FA-0248-BC09-80F5A413B1ED}"/>
                    </a:ext>
                  </a:extLst>
                </p:cNvPr>
                <p:cNvSpPr txBox="1"/>
                <p:nvPr/>
              </p:nvSpPr>
              <p:spPr>
                <a:xfrm>
                  <a:off x="6306265" y="5232731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Kernel: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[3, 8]</a:t>
                  </a: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F2F45CC6-EDBC-414A-AC0C-2457301C039B}"/>
                    </a:ext>
                  </a:extLst>
                </p:cNvPr>
                <p:cNvSpPr txBox="1"/>
                <p:nvPr/>
              </p:nvSpPr>
              <p:spPr>
                <a:xfrm>
                  <a:off x="3293271" y="6306161"/>
                  <a:ext cx="12473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⍺ = 0.1</a:t>
                  </a: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10D9D3D3-897F-8C42-89EB-BF6F233497BC}"/>
                    </a:ext>
                  </a:extLst>
                </p:cNvPr>
                <p:cNvSpPr/>
                <p:nvPr/>
              </p:nvSpPr>
              <p:spPr>
                <a:xfrm>
                  <a:off x="4308018" y="7236874"/>
                  <a:ext cx="2173969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Batch Normalization</a:t>
                  </a:r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E1EDA29D-0652-F446-94AB-E06CDC06E017}"/>
                    </a:ext>
                  </a:extLst>
                </p:cNvPr>
                <p:cNvSpPr/>
                <p:nvPr/>
              </p:nvSpPr>
              <p:spPr>
                <a:xfrm>
                  <a:off x="4308018" y="8229141"/>
                  <a:ext cx="2173969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Average Pooling 2D</a:t>
                  </a: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189963C9-FC6A-6144-9FCE-2FB9D64F0CE6}"/>
                    </a:ext>
                  </a:extLst>
                </p:cNvPr>
                <p:cNvSpPr txBox="1"/>
                <p:nvPr/>
              </p:nvSpPr>
              <p:spPr>
                <a:xfrm>
                  <a:off x="3303370" y="8127952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Pool size: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[1, 16]</a:t>
                  </a: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F0A3FF00-1960-2E45-89E4-C25A6DFF2BCB}"/>
                    </a:ext>
                  </a:extLst>
                </p:cNvPr>
                <p:cNvSpPr/>
                <p:nvPr/>
              </p:nvSpPr>
              <p:spPr>
                <a:xfrm>
                  <a:off x="4308018" y="9223961"/>
                  <a:ext cx="2173969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Convolutional 2D</a:t>
                  </a: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BD5561B4-9892-D945-BCF2-58359E1E037E}"/>
                    </a:ext>
                  </a:extLst>
                </p:cNvPr>
                <p:cNvSpPr txBox="1"/>
                <p:nvPr/>
              </p:nvSpPr>
              <p:spPr>
                <a:xfrm>
                  <a:off x="3293270" y="9139326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Filters: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0834B923-58E1-E841-8EBA-A68AEEE63842}"/>
                    </a:ext>
                  </a:extLst>
                </p:cNvPr>
                <p:cNvSpPr txBox="1"/>
                <p:nvPr/>
              </p:nvSpPr>
              <p:spPr>
                <a:xfrm>
                  <a:off x="6305684" y="9123488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Kernel: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[3, 4]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952A3E43-73CC-E045-AC76-D5C757DBFDC4}"/>
                    </a:ext>
                  </a:extLst>
                </p:cNvPr>
                <p:cNvSpPr txBox="1"/>
                <p:nvPr/>
              </p:nvSpPr>
              <p:spPr>
                <a:xfrm>
                  <a:off x="3346280" y="10234371"/>
                  <a:ext cx="12473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⍺ = 0.1</a:t>
                  </a: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9DA180E0-6D76-AA47-8DF0-9AC86535E2CD}"/>
                    </a:ext>
                  </a:extLst>
                </p:cNvPr>
                <p:cNvSpPr/>
                <p:nvPr/>
              </p:nvSpPr>
              <p:spPr>
                <a:xfrm>
                  <a:off x="4308018" y="11226553"/>
                  <a:ext cx="2173969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Batch Normalization</a:t>
                  </a:r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E6FB3318-E3D8-DE40-A56F-FDA03E78E9B0}"/>
                    </a:ext>
                  </a:extLst>
                </p:cNvPr>
                <p:cNvSpPr/>
                <p:nvPr/>
              </p:nvSpPr>
              <p:spPr>
                <a:xfrm>
                  <a:off x="4308018" y="12226244"/>
                  <a:ext cx="2173969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Average Pooling 2D</a:t>
                  </a: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FB595BD0-5651-0045-8AD8-532E9D34BD57}"/>
                    </a:ext>
                  </a:extLst>
                </p:cNvPr>
                <p:cNvSpPr txBox="1"/>
                <p:nvPr/>
              </p:nvSpPr>
              <p:spPr>
                <a:xfrm>
                  <a:off x="3302420" y="12117289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Pool size: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[1, 16]</a:t>
                  </a: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25638B4C-B9A3-6044-8FA8-E84BF9A6187D}"/>
                    </a:ext>
                  </a:extLst>
                </p:cNvPr>
                <p:cNvSpPr/>
                <p:nvPr/>
              </p:nvSpPr>
              <p:spPr>
                <a:xfrm>
                  <a:off x="4681794" y="13217512"/>
                  <a:ext cx="1426416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Flatten</a:t>
                  </a:r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4CD064B3-130D-474F-9654-B0F9DAC75599}"/>
                    </a:ext>
                  </a:extLst>
                </p:cNvPr>
                <p:cNvSpPr/>
                <p:nvPr/>
              </p:nvSpPr>
              <p:spPr>
                <a:xfrm>
                  <a:off x="4681794" y="14221188"/>
                  <a:ext cx="1426416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Dense</a:t>
                  </a: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D9306164-2B51-424B-9A8E-638D41B1658B}"/>
                    </a:ext>
                  </a:extLst>
                </p:cNvPr>
                <p:cNvSpPr txBox="1"/>
                <p:nvPr/>
              </p:nvSpPr>
              <p:spPr>
                <a:xfrm>
                  <a:off x="3296268" y="14104300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Units: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128</a:t>
                  </a: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249090E8-04A4-994D-A243-8AF18F883415}"/>
                    </a:ext>
                  </a:extLst>
                </p:cNvPr>
                <p:cNvSpPr/>
                <p:nvPr/>
              </p:nvSpPr>
              <p:spPr>
                <a:xfrm>
                  <a:off x="4681794" y="15214019"/>
                  <a:ext cx="1426416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Leaky </a:t>
                  </a:r>
                  <a:r>
                    <a:rPr lang="en-US" sz="1600" dirty="0" err="1">
                      <a:latin typeface="Helvetica" pitchFamily="2" charset="0"/>
                    </a:rPr>
                    <a:t>ReLU</a:t>
                  </a:r>
                  <a:endParaRPr lang="en-US" sz="1600" dirty="0">
                    <a:latin typeface="Helvetica" pitchFamily="2" charset="0"/>
                  </a:endParaRP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9AB523BF-9206-0B49-9263-18ABC5EAC8DD}"/>
                    </a:ext>
                  </a:extLst>
                </p:cNvPr>
                <p:cNvSpPr txBox="1"/>
                <p:nvPr/>
              </p:nvSpPr>
              <p:spPr>
                <a:xfrm>
                  <a:off x="3302419" y="15238834"/>
                  <a:ext cx="12473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⍺ = 0.1</a:t>
                  </a: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043B2E9E-3FD8-9845-88AF-E45402B0A23F}"/>
                    </a:ext>
                  </a:extLst>
                </p:cNvPr>
                <p:cNvSpPr/>
                <p:nvPr/>
              </p:nvSpPr>
              <p:spPr>
                <a:xfrm>
                  <a:off x="4681794" y="16226625"/>
                  <a:ext cx="1426416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Dropout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0D190C3A-231B-F147-8C8E-6B4CDAE0902F}"/>
                    </a:ext>
                  </a:extLst>
                </p:cNvPr>
                <p:cNvSpPr txBox="1"/>
                <p:nvPr/>
              </p:nvSpPr>
              <p:spPr>
                <a:xfrm>
                  <a:off x="3346280" y="16127688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Rate: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0.3</a:t>
                  </a: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8AE3E679-A0F6-D84E-98FE-8F9C605C1E46}"/>
                    </a:ext>
                  </a:extLst>
                </p:cNvPr>
                <p:cNvSpPr/>
                <p:nvPr/>
              </p:nvSpPr>
              <p:spPr>
                <a:xfrm>
                  <a:off x="4308018" y="17220292"/>
                  <a:ext cx="2173969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Batch Normalization</a:t>
                  </a: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8CB8F2A7-BA59-4842-A1EE-CE4A629E2B75}"/>
                    </a:ext>
                  </a:extLst>
                </p:cNvPr>
                <p:cNvSpPr/>
                <p:nvPr/>
              </p:nvSpPr>
              <p:spPr>
                <a:xfrm>
                  <a:off x="4681794" y="18205054"/>
                  <a:ext cx="1426416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50800" dir="5400000" sx="99000" sy="99000" algn="ctr" rotWithShape="0">
                    <a:srgbClr val="000000">
                      <a:alpha val="43000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latin typeface="Helvetica" pitchFamily="2" charset="0"/>
                    </a:rPr>
                    <a:t>Softmax</a:t>
                  </a:r>
                  <a:endParaRPr lang="en-US" sz="1600" dirty="0">
                    <a:latin typeface="Helvetica" pitchFamily="2" charset="0"/>
                  </a:endParaRP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2A653F63-056E-1647-8686-437481675F68}"/>
                    </a:ext>
                  </a:extLst>
                </p:cNvPr>
                <p:cNvSpPr txBox="1"/>
                <p:nvPr/>
              </p:nvSpPr>
              <p:spPr>
                <a:xfrm>
                  <a:off x="3284952" y="18097724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Units: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4EE9927-6E81-9B4E-8018-BFAE29667520}"/>
                    </a:ext>
                  </a:extLst>
                </p:cNvPr>
                <p:cNvSpPr/>
                <p:nvPr/>
              </p:nvSpPr>
              <p:spPr>
                <a:xfrm>
                  <a:off x="4681794" y="6282789"/>
                  <a:ext cx="1426416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Leaky </a:t>
                  </a:r>
                  <a:r>
                    <a:rPr lang="en-US" sz="1600" dirty="0" err="1">
                      <a:latin typeface="Helvetica" pitchFamily="2" charset="0"/>
                    </a:rPr>
                    <a:t>ReLU</a:t>
                  </a:r>
                  <a:endParaRPr lang="en-US" sz="1600" dirty="0">
                    <a:latin typeface="Helvetica" pitchFamily="2" charset="0"/>
                  </a:endParaRPr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219C10D6-7110-844C-A044-EAC71EF494F9}"/>
                    </a:ext>
                  </a:extLst>
                </p:cNvPr>
                <p:cNvSpPr/>
                <p:nvPr/>
              </p:nvSpPr>
              <p:spPr>
                <a:xfrm>
                  <a:off x="4681794" y="10217860"/>
                  <a:ext cx="1426416" cy="6699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Leaky </a:t>
                  </a:r>
                  <a:r>
                    <a:rPr lang="en-US" sz="1600" dirty="0" err="1">
                      <a:latin typeface="Helvetica" pitchFamily="2" charset="0"/>
                    </a:rPr>
                    <a:t>ReLU</a:t>
                  </a:r>
                  <a:endParaRPr lang="en-US" sz="1600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2E7DD82-C078-C54E-9A33-C8426CFC6CDE}"/>
                  </a:ext>
                </a:extLst>
              </p:cNvPr>
              <p:cNvGrpSpPr/>
              <p:nvPr/>
            </p:nvGrpSpPr>
            <p:grpSpPr>
              <a:xfrm>
                <a:off x="3966253" y="472458"/>
                <a:ext cx="4320553" cy="12642023"/>
                <a:chOff x="7946001" y="1272106"/>
                <a:chExt cx="4320553" cy="12642023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0428CA19-72AC-4142-897B-D37CA9548FED}"/>
                    </a:ext>
                  </a:extLst>
                </p:cNvPr>
                <p:cNvSpPr/>
                <p:nvPr/>
              </p:nvSpPr>
              <p:spPr>
                <a:xfrm>
                  <a:off x="8124320" y="13128821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1" name="Triangle 240">
                  <a:extLst>
                    <a:ext uri="{FF2B5EF4-FFF2-40B4-BE49-F238E27FC236}">
                      <a16:creationId xmlns:a16="http://schemas.microsoft.com/office/drawing/2014/main" id="{AEFE1FC0-8B3F-874E-A172-A21048D1F1F0}"/>
                    </a:ext>
                  </a:extLst>
                </p:cNvPr>
                <p:cNvSpPr/>
                <p:nvPr/>
              </p:nvSpPr>
              <p:spPr>
                <a:xfrm rot="10800000">
                  <a:off x="8141459" y="12623558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88627E6E-F4E0-3242-B4F3-7DC247EF434B}"/>
                    </a:ext>
                  </a:extLst>
                </p:cNvPr>
                <p:cNvSpPr/>
                <p:nvPr/>
              </p:nvSpPr>
              <p:spPr>
                <a:xfrm>
                  <a:off x="8124320" y="12133125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3" name="Triangle 242">
                  <a:extLst>
                    <a:ext uri="{FF2B5EF4-FFF2-40B4-BE49-F238E27FC236}">
                      <a16:creationId xmlns:a16="http://schemas.microsoft.com/office/drawing/2014/main" id="{8188B123-3720-8541-9DA5-755BEF1F3E65}"/>
                    </a:ext>
                  </a:extLst>
                </p:cNvPr>
                <p:cNvSpPr/>
                <p:nvPr/>
              </p:nvSpPr>
              <p:spPr>
                <a:xfrm rot="10800000">
                  <a:off x="8141459" y="11617602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F84DFE0F-AC4C-0845-82A2-931C0AB1AF3F}"/>
                    </a:ext>
                  </a:extLst>
                </p:cNvPr>
                <p:cNvSpPr/>
                <p:nvPr/>
              </p:nvSpPr>
              <p:spPr>
                <a:xfrm>
                  <a:off x="8124320" y="11137429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Triangle 244">
                  <a:extLst>
                    <a:ext uri="{FF2B5EF4-FFF2-40B4-BE49-F238E27FC236}">
                      <a16:creationId xmlns:a16="http://schemas.microsoft.com/office/drawing/2014/main" id="{7D9736D6-C327-6246-816A-2F836DE3FDAB}"/>
                    </a:ext>
                  </a:extLst>
                </p:cNvPr>
                <p:cNvSpPr/>
                <p:nvPr/>
              </p:nvSpPr>
              <p:spPr>
                <a:xfrm rot="10800000">
                  <a:off x="8141459" y="10627261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B0DAA2B-9F77-734C-9F8D-81EFF892FE0A}"/>
                    </a:ext>
                  </a:extLst>
                </p:cNvPr>
                <p:cNvSpPr/>
                <p:nvPr/>
              </p:nvSpPr>
              <p:spPr>
                <a:xfrm>
                  <a:off x="8124320" y="10139497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riangle 246">
                  <a:extLst>
                    <a:ext uri="{FF2B5EF4-FFF2-40B4-BE49-F238E27FC236}">
                      <a16:creationId xmlns:a16="http://schemas.microsoft.com/office/drawing/2014/main" id="{521DDBDE-1440-BA4D-A1B0-66E2C31FBBCE}"/>
                    </a:ext>
                  </a:extLst>
                </p:cNvPr>
                <p:cNvSpPr/>
                <p:nvPr/>
              </p:nvSpPr>
              <p:spPr>
                <a:xfrm rot="10800000">
                  <a:off x="8141459" y="9629432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BDC14D35-95C1-B544-A94C-8D1A23A879EC}"/>
                    </a:ext>
                  </a:extLst>
                </p:cNvPr>
                <p:cNvSpPr/>
                <p:nvPr/>
              </p:nvSpPr>
              <p:spPr>
                <a:xfrm>
                  <a:off x="8124320" y="9140361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9" name="Triangle 248">
                  <a:extLst>
                    <a:ext uri="{FF2B5EF4-FFF2-40B4-BE49-F238E27FC236}">
                      <a16:creationId xmlns:a16="http://schemas.microsoft.com/office/drawing/2014/main" id="{1976A2FD-E88C-6B41-8B53-8F43AD9D3E48}"/>
                    </a:ext>
                  </a:extLst>
                </p:cNvPr>
                <p:cNvSpPr/>
                <p:nvPr/>
              </p:nvSpPr>
              <p:spPr>
                <a:xfrm rot="10800000">
                  <a:off x="8141459" y="8632952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83E01660-54DE-F941-A4C7-BA2C98785004}"/>
                    </a:ext>
                  </a:extLst>
                </p:cNvPr>
                <p:cNvSpPr/>
                <p:nvPr/>
              </p:nvSpPr>
              <p:spPr>
                <a:xfrm>
                  <a:off x="8124320" y="8150785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riangle 250">
                  <a:extLst>
                    <a:ext uri="{FF2B5EF4-FFF2-40B4-BE49-F238E27FC236}">
                      <a16:creationId xmlns:a16="http://schemas.microsoft.com/office/drawing/2014/main" id="{279656C7-3B3D-414F-B1EB-87C5DA6D37E6}"/>
                    </a:ext>
                  </a:extLst>
                </p:cNvPr>
                <p:cNvSpPr/>
                <p:nvPr/>
              </p:nvSpPr>
              <p:spPr>
                <a:xfrm rot="10800000">
                  <a:off x="8141459" y="7642690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A11FD257-98A2-5F4A-9AC4-C6FABF3F14F0}"/>
                    </a:ext>
                  </a:extLst>
                </p:cNvPr>
                <p:cNvSpPr/>
                <p:nvPr/>
              </p:nvSpPr>
              <p:spPr>
                <a:xfrm>
                  <a:off x="8124320" y="7171731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3" name="Triangle 252">
                  <a:extLst>
                    <a:ext uri="{FF2B5EF4-FFF2-40B4-BE49-F238E27FC236}">
                      <a16:creationId xmlns:a16="http://schemas.microsoft.com/office/drawing/2014/main" id="{5A325DE9-6664-3849-A025-E79F047E31B1}"/>
                    </a:ext>
                  </a:extLst>
                </p:cNvPr>
                <p:cNvSpPr/>
                <p:nvPr/>
              </p:nvSpPr>
              <p:spPr>
                <a:xfrm rot="10800000">
                  <a:off x="8141459" y="6663306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6172A4CB-496E-604F-867B-863724486D8A}"/>
                    </a:ext>
                  </a:extLst>
                </p:cNvPr>
                <p:cNvSpPr/>
                <p:nvPr/>
              </p:nvSpPr>
              <p:spPr>
                <a:xfrm>
                  <a:off x="8124320" y="6215614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5" name="Triangle 254">
                  <a:extLst>
                    <a:ext uri="{FF2B5EF4-FFF2-40B4-BE49-F238E27FC236}">
                      <a16:creationId xmlns:a16="http://schemas.microsoft.com/office/drawing/2014/main" id="{289F47D2-5616-A34E-A9F8-959F6EAF3403}"/>
                    </a:ext>
                  </a:extLst>
                </p:cNvPr>
                <p:cNvSpPr/>
                <p:nvPr/>
              </p:nvSpPr>
              <p:spPr>
                <a:xfrm rot="10800000">
                  <a:off x="8141459" y="5704456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A93AF761-08AF-5940-8D5E-07CC7E31DE18}"/>
                    </a:ext>
                  </a:extLst>
                </p:cNvPr>
                <p:cNvSpPr/>
                <p:nvPr/>
              </p:nvSpPr>
              <p:spPr>
                <a:xfrm>
                  <a:off x="8124320" y="5233427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7" name="Triangle 256">
                  <a:extLst>
                    <a:ext uri="{FF2B5EF4-FFF2-40B4-BE49-F238E27FC236}">
                      <a16:creationId xmlns:a16="http://schemas.microsoft.com/office/drawing/2014/main" id="{33C5044C-3E26-2A4F-BCD8-75AF08FE8B71}"/>
                    </a:ext>
                  </a:extLst>
                </p:cNvPr>
                <p:cNvSpPr/>
                <p:nvPr/>
              </p:nvSpPr>
              <p:spPr>
                <a:xfrm rot="10800000">
                  <a:off x="8141459" y="4716976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C50F7B4C-FDD6-C844-949F-4B3D651A2F6E}"/>
                    </a:ext>
                  </a:extLst>
                </p:cNvPr>
                <p:cNvSpPr/>
                <p:nvPr/>
              </p:nvSpPr>
              <p:spPr>
                <a:xfrm>
                  <a:off x="8124320" y="4256963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9" name="Triangle 258">
                  <a:extLst>
                    <a:ext uri="{FF2B5EF4-FFF2-40B4-BE49-F238E27FC236}">
                      <a16:creationId xmlns:a16="http://schemas.microsoft.com/office/drawing/2014/main" id="{BE7E7E26-FB7D-3B4A-9207-349AAF0594C2}"/>
                    </a:ext>
                  </a:extLst>
                </p:cNvPr>
                <p:cNvSpPr/>
                <p:nvPr/>
              </p:nvSpPr>
              <p:spPr>
                <a:xfrm rot="10800000">
                  <a:off x="8141459" y="3736037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EAFEC6E8-84DB-E046-810A-708FB6064D6C}"/>
                    </a:ext>
                  </a:extLst>
                </p:cNvPr>
                <p:cNvSpPr/>
                <p:nvPr/>
              </p:nvSpPr>
              <p:spPr>
                <a:xfrm>
                  <a:off x="8124320" y="3273760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riangle 260">
                  <a:extLst>
                    <a:ext uri="{FF2B5EF4-FFF2-40B4-BE49-F238E27FC236}">
                      <a16:creationId xmlns:a16="http://schemas.microsoft.com/office/drawing/2014/main" id="{A77A3BFC-E240-2C41-86FB-F65E5D28EA2E}"/>
                    </a:ext>
                  </a:extLst>
                </p:cNvPr>
                <p:cNvSpPr/>
                <p:nvPr/>
              </p:nvSpPr>
              <p:spPr>
                <a:xfrm rot="10800000">
                  <a:off x="8141459" y="2754887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6EEC3925-2BC9-094D-9D2E-B48E16734E6F}"/>
                    </a:ext>
                  </a:extLst>
                </p:cNvPr>
                <p:cNvSpPr/>
                <p:nvPr/>
              </p:nvSpPr>
              <p:spPr>
                <a:xfrm>
                  <a:off x="8124320" y="2303015"/>
                  <a:ext cx="3955346" cy="6247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Triangle 262">
                  <a:extLst>
                    <a:ext uri="{FF2B5EF4-FFF2-40B4-BE49-F238E27FC236}">
                      <a16:creationId xmlns:a16="http://schemas.microsoft.com/office/drawing/2014/main" id="{CE87F925-F97A-374A-9628-4D2C82BADBF4}"/>
                    </a:ext>
                  </a:extLst>
                </p:cNvPr>
                <p:cNvSpPr/>
                <p:nvPr/>
              </p:nvSpPr>
              <p:spPr>
                <a:xfrm rot="10800000">
                  <a:off x="8141459" y="1782773"/>
                  <a:ext cx="3921069" cy="712844"/>
                </a:xfrm>
                <a:prstGeom prst="triangle">
                  <a:avLst>
                    <a:gd name="adj" fmla="val 49755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>
                  <a:outerShdw blurRad="25400" dist="279400" dir="5400000" sx="33000" sy="33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E4AD3BBF-0169-A24E-9FBA-843ED6479A06}"/>
                    </a:ext>
                  </a:extLst>
                </p:cNvPr>
                <p:cNvSpPr/>
                <p:nvPr/>
              </p:nvSpPr>
              <p:spPr>
                <a:xfrm>
                  <a:off x="8124320" y="1272106"/>
                  <a:ext cx="3955346" cy="6217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0CAD7E34-8F7F-134C-9BD6-C8705DEE8D96}"/>
                    </a:ext>
                  </a:extLst>
                </p:cNvPr>
                <p:cNvSpPr/>
                <p:nvPr/>
              </p:nvSpPr>
              <p:spPr>
                <a:xfrm>
                  <a:off x="9388785" y="1390602"/>
                  <a:ext cx="1426416" cy="66994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Reshape</a:t>
                  </a:r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1D55B26F-3449-AE4A-B5C7-ECF5BABB37DA}"/>
                    </a:ext>
                  </a:extLst>
                </p:cNvPr>
                <p:cNvSpPr/>
                <p:nvPr/>
              </p:nvSpPr>
              <p:spPr>
                <a:xfrm>
                  <a:off x="9388785" y="3386752"/>
                  <a:ext cx="1426416" cy="66994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Leaky </a:t>
                  </a:r>
                  <a:r>
                    <a:rPr lang="en-US" sz="1600" dirty="0" err="1">
                      <a:latin typeface="Helvetica" pitchFamily="2" charset="0"/>
                    </a:rPr>
                    <a:t>ReLU</a:t>
                  </a:r>
                  <a:endParaRPr lang="en-US" sz="1600" dirty="0">
                    <a:latin typeface="Helvetica" pitchFamily="2" charset="0"/>
                  </a:endParaRPr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7F1E462C-BDDE-C04E-9ABB-233B5EF7D0E0}"/>
                    </a:ext>
                  </a:extLst>
                </p:cNvPr>
                <p:cNvSpPr/>
                <p:nvPr/>
              </p:nvSpPr>
              <p:spPr>
                <a:xfrm>
                  <a:off x="9015009" y="4369334"/>
                  <a:ext cx="2173969" cy="66994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Batch Normalization</a:t>
                  </a:r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FD210A28-51D7-994A-B70D-8CA91313B49D}"/>
                    </a:ext>
                  </a:extLst>
                </p:cNvPr>
                <p:cNvSpPr/>
                <p:nvPr/>
              </p:nvSpPr>
              <p:spPr>
                <a:xfrm>
                  <a:off x="9015009" y="5349506"/>
                  <a:ext cx="2173969" cy="66994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Convolutional 2D</a:t>
                  </a: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0DFCBBFC-B40F-4D42-B991-C022389D96EF}"/>
                    </a:ext>
                  </a:extLst>
                </p:cNvPr>
                <p:cNvSpPr/>
                <p:nvPr/>
              </p:nvSpPr>
              <p:spPr>
                <a:xfrm>
                  <a:off x="9015009" y="2414154"/>
                  <a:ext cx="2173969" cy="66994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Convolutional 2D</a:t>
                  </a:r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8C54261F-EBC0-854E-A471-DD3F4FAD9280}"/>
                    </a:ext>
                  </a:extLst>
                </p:cNvPr>
                <p:cNvSpPr/>
                <p:nvPr/>
              </p:nvSpPr>
              <p:spPr>
                <a:xfrm>
                  <a:off x="9015009" y="12258266"/>
                  <a:ext cx="2173969" cy="66994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Batch Normalization</a:t>
                  </a:r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0E9CB0FA-02E3-3643-985C-435CBC159E6D}"/>
                    </a:ext>
                  </a:extLst>
                </p:cNvPr>
                <p:cNvSpPr/>
                <p:nvPr/>
              </p:nvSpPr>
              <p:spPr>
                <a:xfrm>
                  <a:off x="9388785" y="11249573"/>
                  <a:ext cx="1426416" cy="66994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Dropout</a:t>
                  </a:r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C33A3FB4-0CA1-2E47-BDEB-CBD53D2E60CB}"/>
                    </a:ext>
                  </a:extLst>
                </p:cNvPr>
                <p:cNvSpPr txBox="1"/>
                <p:nvPr/>
              </p:nvSpPr>
              <p:spPr>
                <a:xfrm>
                  <a:off x="8124320" y="1313146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Input: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[180, 240]</a:t>
                  </a:r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5EBA596F-035A-D24A-8A89-EA388372E770}"/>
                    </a:ext>
                  </a:extLst>
                </p:cNvPr>
                <p:cNvSpPr txBox="1"/>
                <p:nvPr/>
              </p:nvSpPr>
              <p:spPr>
                <a:xfrm>
                  <a:off x="10734226" y="1313020"/>
                  <a:ext cx="142641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Target: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[1, 180, 240]</a:t>
                  </a:r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01E8FDB3-DAB5-FA4B-B743-16587F4F2484}"/>
                    </a:ext>
                  </a:extLst>
                </p:cNvPr>
                <p:cNvSpPr txBox="1"/>
                <p:nvPr/>
              </p:nvSpPr>
              <p:spPr>
                <a:xfrm>
                  <a:off x="7946001" y="2605409"/>
                  <a:ext cx="12473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Filters: 5</a:t>
                  </a:r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00584C90-986C-AD41-8998-90F2956B4998}"/>
                    </a:ext>
                  </a:extLst>
                </p:cNvPr>
                <p:cNvSpPr txBox="1"/>
                <p:nvPr/>
              </p:nvSpPr>
              <p:spPr>
                <a:xfrm>
                  <a:off x="8020485" y="2305053"/>
                  <a:ext cx="14170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Stride: [2, 2]</a:t>
                  </a: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F1D14741-CEAD-CA44-A5E5-1F0266E7D403}"/>
                    </a:ext>
                  </a:extLst>
                </p:cNvPr>
                <p:cNvSpPr txBox="1"/>
                <p:nvPr/>
              </p:nvSpPr>
              <p:spPr>
                <a:xfrm>
                  <a:off x="11010659" y="2329528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Kernel: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[20, 20]</a:t>
                  </a:r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D24C160E-8481-2B45-A77E-94AEF65A86E3}"/>
                    </a:ext>
                  </a:extLst>
                </p:cNvPr>
                <p:cNvSpPr txBox="1"/>
                <p:nvPr/>
              </p:nvSpPr>
              <p:spPr>
                <a:xfrm>
                  <a:off x="8064309" y="3428410"/>
                  <a:ext cx="12473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⍺ = 0.1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AE83C3C2-F5AA-ED40-9289-044492BBD703}"/>
                    </a:ext>
                  </a:extLst>
                </p:cNvPr>
                <p:cNvSpPr txBox="1"/>
                <p:nvPr/>
              </p:nvSpPr>
              <p:spPr>
                <a:xfrm>
                  <a:off x="7954571" y="5568764"/>
                  <a:ext cx="12473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Filters: 5</a:t>
                  </a: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77117ED2-E0B9-1B44-8831-ADCFC0A7FE7E}"/>
                    </a:ext>
                  </a:extLst>
                </p:cNvPr>
                <p:cNvSpPr txBox="1"/>
                <p:nvPr/>
              </p:nvSpPr>
              <p:spPr>
                <a:xfrm>
                  <a:off x="8016584" y="5222688"/>
                  <a:ext cx="14170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Stride: [3, 3]</a:t>
                  </a:r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7A2CDFCA-A85F-334E-9FF0-4AC91B9C95E0}"/>
                    </a:ext>
                  </a:extLst>
                </p:cNvPr>
                <p:cNvSpPr txBox="1"/>
                <p:nvPr/>
              </p:nvSpPr>
              <p:spPr>
                <a:xfrm>
                  <a:off x="11019227" y="5247892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Kernel: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[10, 10]</a:t>
                  </a:r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F6ABD88F-80B5-4941-9707-797F33B1A89B}"/>
                    </a:ext>
                  </a:extLst>
                </p:cNvPr>
                <p:cNvSpPr/>
                <p:nvPr/>
              </p:nvSpPr>
              <p:spPr>
                <a:xfrm>
                  <a:off x="9388785" y="6324957"/>
                  <a:ext cx="1426416" cy="66994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Leaky </a:t>
                  </a:r>
                  <a:r>
                    <a:rPr lang="en-US" sz="1600" dirty="0" err="1">
                      <a:latin typeface="Helvetica" pitchFamily="2" charset="0"/>
                    </a:rPr>
                    <a:t>ReLU</a:t>
                  </a:r>
                  <a:endParaRPr lang="en-US" sz="1600" dirty="0">
                    <a:latin typeface="Helvetica" pitchFamily="2" charset="0"/>
                  </a:endParaRPr>
                </a:p>
              </p:txBody>
            </p: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C9895E83-AFCD-914B-985F-8F573090895B}"/>
                    </a:ext>
                  </a:extLst>
                </p:cNvPr>
                <p:cNvSpPr txBox="1"/>
                <p:nvPr/>
              </p:nvSpPr>
              <p:spPr>
                <a:xfrm>
                  <a:off x="8032878" y="6369864"/>
                  <a:ext cx="12473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⍺ = 0.1</a:t>
                  </a:r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D4B58966-FE14-1347-BB31-BDDF2977C6D5}"/>
                    </a:ext>
                  </a:extLst>
                </p:cNvPr>
                <p:cNvSpPr/>
                <p:nvPr/>
              </p:nvSpPr>
              <p:spPr>
                <a:xfrm>
                  <a:off x="9015009" y="7288014"/>
                  <a:ext cx="2173969" cy="66994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Batch Normalization</a:t>
                  </a:r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06B444EF-4409-E646-9758-D42C64367D1F}"/>
                    </a:ext>
                  </a:extLst>
                </p:cNvPr>
                <p:cNvSpPr/>
                <p:nvPr/>
              </p:nvSpPr>
              <p:spPr>
                <a:xfrm>
                  <a:off x="9388785" y="8260655"/>
                  <a:ext cx="1426416" cy="66994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Flatten</a:t>
                  </a:r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7CAB70BF-070C-4142-9EE8-180D1AB9C074}"/>
                    </a:ext>
                  </a:extLst>
                </p:cNvPr>
                <p:cNvSpPr/>
                <p:nvPr/>
              </p:nvSpPr>
              <p:spPr>
                <a:xfrm>
                  <a:off x="9388785" y="9260343"/>
                  <a:ext cx="1426416" cy="66994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Dense</a:t>
                  </a:r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1CC9B87A-D389-E14B-AF61-913C45041F07}"/>
                    </a:ext>
                  </a:extLst>
                </p:cNvPr>
                <p:cNvSpPr txBox="1"/>
                <p:nvPr/>
              </p:nvSpPr>
              <p:spPr>
                <a:xfrm>
                  <a:off x="7995729" y="9167629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Units: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128</a:t>
                  </a:r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F8B804BE-4B75-2B46-812C-48474FF787F3}"/>
                    </a:ext>
                  </a:extLst>
                </p:cNvPr>
                <p:cNvSpPr/>
                <p:nvPr/>
              </p:nvSpPr>
              <p:spPr>
                <a:xfrm>
                  <a:off x="9388785" y="10256319"/>
                  <a:ext cx="1426416" cy="66994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88900" dist="50800" dir="540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Leaky </a:t>
                  </a:r>
                  <a:r>
                    <a:rPr lang="en-US" sz="1600" dirty="0" err="1">
                      <a:latin typeface="Helvetica" pitchFamily="2" charset="0"/>
                    </a:rPr>
                    <a:t>ReLU</a:t>
                  </a:r>
                  <a:endParaRPr lang="en-US" sz="1600" dirty="0">
                    <a:latin typeface="Helvetica" pitchFamily="2" charset="0"/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287695BB-224E-2F4B-AA31-9709052AF760}"/>
                    </a:ext>
                  </a:extLst>
                </p:cNvPr>
                <p:cNvSpPr txBox="1"/>
                <p:nvPr/>
              </p:nvSpPr>
              <p:spPr>
                <a:xfrm>
                  <a:off x="8050018" y="10319236"/>
                  <a:ext cx="12473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⍺ = 0.1</a:t>
                  </a:r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AA2A1329-527E-A04B-AE15-4F017B62DF98}"/>
                    </a:ext>
                  </a:extLst>
                </p:cNvPr>
                <p:cNvSpPr txBox="1"/>
                <p:nvPr/>
              </p:nvSpPr>
              <p:spPr>
                <a:xfrm>
                  <a:off x="8032878" y="11186467"/>
                  <a:ext cx="12473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Rate: </a:t>
                  </a:r>
                </a:p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0.3</a:t>
                  </a:r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B3BC87EA-4F6C-0448-9ABD-D2CC8E1FC8B7}"/>
                    </a:ext>
                  </a:extLst>
                </p:cNvPr>
                <p:cNvSpPr/>
                <p:nvPr/>
              </p:nvSpPr>
              <p:spPr>
                <a:xfrm>
                  <a:off x="9388785" y="13244183"/>
                  <a:ext cx="1426416" cy="66994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50800" dist="50800" dir="5400000" sx="99000" sy="99000" algn="ctr" rotWithShape="0">
                    <a:srgbClr val="000000">
                      <a:alpha val="43000"/>
                    </a:srgb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latin typeface="Helvetica" pitchFamily="2" charset="0"/>
                    </a:rPr>
                    <a:t>Softmax</a:t>
                  </a:r>
                  <a:endParaRPr lang="en-US" sz="1600" dirty="0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92FF1A5-414B-064A-875B-E9B387013A8B}"/>
                </a:ext>
              </a:extLst>
            </p:cNvPr>
            <p:cNvSpPr txBox="1"/>
            <p:nvPr/>
          </p:nvSpPr>
          <p:spPr>
            <a:xfrm>
              <a:off x="6455086" y="12508279"/>
              <a:ext cx="12473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Units: </a:t>
              </a:r>
            </a:p>
            <a:p>
              <a:pPr algn="ctr"/>
              <a:r>
                <a:rPr lang="en-US" sz="1600" dirty="0">
                  <a:latin typeface="Helvetica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01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4CC5907-AB11-9B49-BC73-3D63B32627F8}"/>
              </a:ext>
            </a:extLst>
          </p:cNvPr>
          <p:cNvGrpSpPr/>
          <p:nvPr/>
        </p:nvGrpSpPr>
        <p:grpSpPr>
          <a:xfrm>
            <a:off x="-152400" y="898525"/>
            <a:ext cx="12496800" cy="3521075"/>
            <a:chOff x="-152400" y="898525"/>
            <a:chExt cx="12496800" cy="35210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93E1A0-659B-D244-872C-B89F66F66093}"/>
                </a:ext>
              </a:extLst>
            </p:cNvPr>
            <p:cNvSpPr/>
            <p:nvPr/>
          </p:nvSpPr>
          <p:spPr>
            <a:xfrm>
              <a:off x="4902200" y="898525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AF2FBA-06F9-0A49-85C1-8365FB2D8E6A}"/>
                </a:ext>
              </a:extLst>
            </p:cNvPr>
            <p:cNvSpPr/>
            <p:nvPr/>
          </p:nvSpPr>
          <p:spPr>
            <a:xfrm>
              <a:off x="9182100" y="898525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BBC88A-79FA-1049-B0C5-FC71F7371AAE}"/>
                </a:ext>
              </a:extLst>
            </p:cNvPr>
            <p:cNvSpPr/>
            <p:nvPr/>
          </p:nvSpPr>
          <p:spPr>
            <a:xfrm>
              <a:off x="622300" y="898525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close up of a tool&#10;&#10;Description automatically generated">
              <a:extLst>
                <a:ext uri="{FF2B5EF4-FFF2-40B4-BE49-F238E27FC236}">
                  <a16:creationId xmlns:a16="http://schemas.microsoft.com/office/drawing/2014/main" id="{7423635A-D8E2-3144-A805-521D2BD5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7500" y="1466850"/>
              <a:ext cx="3937000" cy="295275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7" name="Picture 6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925E2477-FEE4-E341-BA39-CE40B9A84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7400" y="1466850"/>
              <a:ext cx="3937000" cy="295275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Picture 8" descr="A picture containing black, white, game, air&#10;&#10;Description automatically generated">
              <a:extLst>
                <a:ext uri="{FF2B5EF4-FFF2-40B4-BE49-F238E27FC236}">
                  <a16:creationId xmlns:a16="http://schemas.microsoft.com/office/drawing/2014/main" id="{996791B7-F3D2-C74E-8297-61431100D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2400" y="1466850"/>
              <a:ext cx="3937000" cy="295275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E14686-623A-6E43-9CCB-CEF156415F2E}"/>
                </a:ext>
              </a:extLst>
            </p:cNvPr>
            <p:cNvSpPr txBox="1"/>
            <p:nvPr/>
          </p:nvSpPr>
          <p:spPr>
            <a:xfrm>
              <a:off x="25400" y="1005184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Search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A24826-DB84-F24E-B548-993638DCD113}"/>
                </a:ext>
              </a:extLst>
            </p:cNvPr>
            <p:cNvSpPr txBox="1"/>
            <p:nvPr/>
          </p:nvSpPr>
          <p:spPr>
            <a:xfrm>
              <a:off x="4305300" y="1005184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Memorize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166B47-F920-464F-BFBA-84A336162CB9}"/>
                </a:ext>
              </a:extLst>
            </p:cNvPr>
            <p:cNvSpPr txBox="1"/>
            <p:nvPr/>
          </p:nvSpPr>
          <p:spPr>
            <a:xfrm>
              <a:off x="8585200" y="1005184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7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B9680F-D96A-BA49-BEF7-DD8D6D75A071}"/>
              </a:ext>
            </a:extLst>
          </p:cNvPr>
          <p:cNvGrpSpPr/>
          <p:nvPr/>
        </p:nvGrpSpPr>
        <p:grpSpPr>
          <a:xfrm>
            <a:off x="-402987" y="-172430"/>
            <a:ext cx="12997975" cy="7894681"/>
            <a:chOff x="-1585323" y="-2998251"/>
            <a:chExt cx="12997975" cy="789468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ED10A0-BDFC-A448-B6A1-414C76D989E9}"/>
                </a:ext>
              </a:extLst>
            </p:cNvPr>
            <p:cNvSpPr/>
            <p:nvPr/>
          </p:nvSpPr>
          <p:spPr>
            <a:xfrm>
              <a:off x="8248320" y="-2998251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2F37CA-4BB3-B442-8640-2FF81E610049}"/>
                </a:ext>
              </a:extLst>
            </p:cNvPr>
            <p:cNvSpPr/>
            <p:nvPr/>
          </p:nvSpPr>
          <p:spPr>
            <a:xfrm>
              <a:off x="3719864" y="-2998251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5AA74F-9E18-B648-BDDD-9C945D8BC482}"/>
                </a:ext>
              </a:extLst>
            </p:cNvPr>
            <p:cNvSpPr/>
            <p:nvPr/>
          </p:nvSpPr>
          <p:spPr>
            <a:xfrm>
              <a:off x="-808592" y="-2998251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F583F4-46D3-BF4F-93D1-2EDC3529EA71}"/>
                </a:ext>
              </a:extLst>
            </p:cNvPr>
            <p:cNvSpPr/>
            <p:nvPr/>
          </p:nvSpPr>
          <p:spPr>
            <a:xfrm>
              <a:off x="8248320" y="1294328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132A51-805D-1542-BF56-8BDEDE1B5935}"/>
                </a:ext>
              </a:extLst>
            </p:cNvPr>
            <p:cNvSpPr/>
            <p:nvPr/>
          </p:nvSpPr>
          <p:spPr>
            <a:xfrm>
              <a:off x="-808592" y="1294328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4E6BE4-6FA3-A541-A2C4-E25A31B844C0}"/>
                </a:ext>
              </a:extLst>
            </p:cNvPr>
            <p:cNvSpPr/>
            <p:nvPr/>
          </p:nvSpPr>
          <p:spPr>
            <a:xfrm>
              <a:off x="3719864" y="1294328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9F8FC9-DEB0-6E44-BE09-701AE6522617}"/>
                </a:ext>
              </a:extLst>
            </p:cNvPr>
            <p:cNvGrpSpPr/>
            <p:nvPr/>
          </p:nvGrpSpPr>
          <p:grpSpPr>
            <a:xfrm>
              <a:off x="-1585323" y="-2924283"/>
              <a:ext cx="12997975" cy="7820713"/>
              <a:chOff x="-500743" y="-3521183"/>
              <a:chExt cx="12997975" cy="7820713"/>
            </a:xfrm>
          </p:grpSpPr>
          <p:pic>
            <p:nvPicPr>
              <p:cNvPr id="5" name="Picture 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0F0D3F-2893-374A-825F-0366A9C54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56169" y="1343733"/>
                <a:ext cx="3941063" cy="29557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7" name="Picture 6" descr="A close up of an object&#10;&#10;Description automatically generated">
                <a:extLst>
                  <a:ext uri="{FF2B5EF4-FFF2-40B4-BE49-F238E27FC236}">
                    <a16:creationId xmlns:a16="http://schemas.microsoft.com/office/drawing/2014/main" id="{A0937FC9-A312-564F-9F75-A26A9DC63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00743" y="1343733"/>
                <a:ext cx="3941063" cy="29557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9" name="Picture 8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8A5C165D-863F-1743-85F0-B3B6EE90E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7713" y="-2966919"/>
                <a:ext cx="3941063" cy="29557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11" name="Picture 10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390AB495-7703-DF4F-8D49-5B780883E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6169" y="-2966919"/>
                <a:ext cx="3941063" cy="29557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13" name="Picture 12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C33B7DF7-99C3-7F45-A9B0-46A3B9235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7713" y="1343733"/>
                <a:ext cx="3941063" cy="29557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15" name="Picture 14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616269D7-0F76-974B-B364-1CDC4C4A6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500743" y="-2966919"/>
                <a:ext cx="3941063" cy="29557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FF0F81-BAA2-6D4C-9E89-14112B0B504E}"/>
                  </a:ext>
                </a:extLst>
              </p:cNvPr>
              <p:cNvSpPr txBox="1"/>
              <p:nvPr/>
            </p:nvSpPr>
            <p:spPr>
              <a:xfrm>
                <a:off x="1078495" y="-3521183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Helvetica" pitchFamily="2" charset="0"/>
                    <a:cs typeface="Times New Roman" panose="02020603050405020304" pitchFamily="18" charset="0"/>
                  </a:rPr>
                  <a:t>øYP</a:t>
                </a:r>
                <a:endParaRPr lang="en-US" sz="2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62F6DA-CEB8-6645-BEAC-A21FE415EAAB}"/>
                  </a:ext>
                </a:extLst>
              </p:cNvPr>
              <p:cNvSpPr txBox="1"/>
              <p:nvPr/>
            </p:nvSpPr>
            <p:spPr>
              <a:xfrm>
                <a:off x="5606951" y="-3521183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Helvetica" pitchFamily="2" charset="0"/>
                    <a:cs typeface="Times New Roman" panose="02020603050405020304" pitchFamily="18" charset="0"/>
                  </a:rPr>
                  <a:t>XøP</a:t>
                </a:r>
                <a:endParaRPr lang="en-US" sz="2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AFE629-DFA3-E248-9141-22D8B68394DD}"/>
                  </a:ext>
                </a:extLst>
              </p:cNvPr>
              <p:cNvSpPr txBox="1"/>
              <p:nvPr/>
            </p:nvSpPr>
            <p:spPr>
              <a:xfrm>
                <a:off x="10135407" y="-3521183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Helvetica" pitchFamily="2" charset="0"/>
                    <a:cs typeface="Times New Roman" panose="02020603050405020304" pitchFamily="18" charset="0"/>
                  </a:rPr>
                  <a:t>XYø</a:t>
                </a:r>
                <a:endParaRPr lang="en-US" sz="2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7B1B2A-F2E1-4D42-A402-0AC5CDD9A59D}"/>
                  </a:ext>
                </a:extLst>
              </p:cNvPr>
              <p:cNvSpPr txBox="1"/>
              <p:nvPr/>
            </p:nvSpPr>
            <p:spPr>
              <a:xfrm>
                <a:off x="1087311" y="771396"/>
                <a:ext cx="7649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Helvetica" pitchFamily="2" charset="0"/>
                    <a:cs typeface="Times New Roman" panose="02020603050405020304" pitchFamily="18" charset="0"/>
                  </a:rPr>
                  <a:t>Xøø</a:t>
                </a:r>
                <a:endParaRPr lang="en-US" sz="2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CB9B61-94B6-3A46-8E07-246B5327CC7C}"/>
                  </a:ext>
                </a:extLst>
              </p:cNvPr>
              <p:cNvSpPr txBox="1"/>
              <p:nvPr/>
            </p:nvSpPr>
            <p:spPr>
              <a:xfrm>
                <a:off x="5615768" y="771396"/>
                <a:ext cx="7649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Helvetica" pitchFamily="2" charset="0"/>
                    <a:cs typeface="Times New Roman" panose="02020603050405020304" pitchFamily="18" charset="0"/>
                  </a:rPr>
                  <a:t>øYø</a:t>
                </a:r>
                <a:endParaRPr lang="en-US" sz="2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A96CAA-A60A-A249-9153-D8C2B4B7AAA6}"/>
                  </a:ext>
                </a:extLst>
              </p:cNvPr>
              <p:cNvSpPr txBox="1"/>
              <p:nvPr/>
            </p:nvSpPr>
            <p:spPr>
              <a:xfrm>
                <a:off x="10044906" y="771396"/>
                <a:ext cx="9635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Helvetica" pitchFamily="2" charset="0"/>
                    <a:cs typeface="Times New Roman" panose="02020603050405020304" pitchFamily="18" charset="0"/>
                  </a:rPr>
                  <a:t>øøP</a:t>
                </a:r>
                <a:endParaRPr lang="en-US" sz="2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235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257</Words>
  <Application>Microsoft Macintosh PowerPoint</Application>
  <PresentationFormat>Widescreen</PresentationFormat>
  <Paragraphs>126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Cole</dc:creator>
  <cp:lastModifiedBy>Zachary Cole</cp:lastModifiedBy>
  <cp:revision>113</cp:revision>
  <dcterms:created xsi:type="dcterms:W3CDTF">2020-02-28T12:54:53Z</dcterms:created>
  <dcterms:modified xsi:type="dcterms:W3CDTF">2020-07-01T05:14:26Z</dcterms:modified>
</cp:coreProperties>
</file>