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75" r:id="rId15"/>
    <p:sldId id="271" r:id="rId16"/>
    <p:sldId id="272" r:id="rId17"/>
    <p:sldId id="273" r:id="rId18"/>
    <p:sldId id="274" r:id="rId19"/>
    <p:sldId id="277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24" autoAdjust="0"/>
  </p:normalViewPr>
  <p:slideViewPr>
    <p:cSldViewPr>
      <p:cViewPr varScale="1">
        <p:scale>
          <a:sx n="41" d="100"/>
          <a:sy n="41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80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EB9BE-1ED2-4F3E-AA49-293D812ABC5A}" type="datetimeFigureOut">
              <a:rPr lang="fr-FR" smtClean="0"/>
              <a:pPr/>
              <a:t>15/11/2012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DCCC1-8DAE-475F-AA9A-B81C99FE382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CCC1-8DAE-475F-AA9A-B81C99FE382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CCC1-8DAE-475F-AA9A-B81C99FE382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ED6F-8363-4ECD-9C01-D9C66CB82513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9B9F-3B36-45ED-A77C-FF88B44E1F14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0FB-5023-4A09-A400-53C55048848E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E703-C559-413B-8258-27F7D40978BD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CB7D-3AE4-4FD6-B98D-98A79EACE0A9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1F01-0480-4D7E-A6D2-F5A0A30CA100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1134-CF82-4D27-A26C-F75F07012252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DB62F-D13C-4976-AA22-2703CAEE4250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9098-A606-4F77-A595-123381820BE9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C944-2F9F-4106-AB37-ADC041A53CAE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2B42-03AA-4C86-8AFD-0D855A786FB3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78906-F4D1-4D9A-B3F5-CFE5824EB6C0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nut3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1196752"/>
            <a:ext cx="6349207" cy="4444445"/>
          </a:xfrm>
          <a:prstGeom prst="rect">
            <a:avLst/>
          </a:prstGeom>
        </p:spPr>
      </p:pic>
      <p:pic>
        <p:nvPicPr>
          <p:cNvPr id="8" name="Picture 7" descr="logojensof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3174603" cy="1193651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7236296" y="476672"/>
            <a:ext cx="1584176" cy="332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Verdana" pitchFamily="34" charset="0"/>
                <a:cs typeface="Arial" pitchFamily="34" charset="0"/>
              </a:rPr>
              <a:t>@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JenSoftAPI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3C0-C069-4FD5-9FD2-B35E116B11F8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JenSoft API - S</a:t>
            </a:r>
            <a:r>
              <a:rPr lang="fr-FR" dirty="0"/>
              <a:t>é</a:t>
            </a:r>
            <a:r>
              <a:rPr lang="fr-FR" dirty="0" smtClean="0"/>
              <a:t>bastien Janaud</a:t>
            </a:r>
            <a:endParaRPr lang="fr-FR" dirty="0"/>
          </a:p>
        </p:txBody>
      </p:sp>
      <p:pic>
        <p:nvPicPr>
          <p:cNvPr id="10" name="Picture 9" descr="1351186737_icontexto-inside-twitt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332656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Veteran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Tutorial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606760" y="1556792"/>
          <a:ext cx="7493632" cy="4644813"/>
        </p:xfrm>
        <a:graphic>
          <a:graphicData uri="http://schemas.openxmlformats.org/presentationml/2006/ole">
            <p:oleObj spid="_x0000_s1025" name="Document" r:id="rId3" imgW="5761150" imgH="3570248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43808" y="2924944"/>
            <a:ext cx="3456384" cy="1143000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API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Intro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Common Plugins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39552" y="1988840"/>
            <a:ext cx="5904656" cy="331236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Legend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Grid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Stripe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Metrics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1" name="Picture 10" descr="Stripe - Demo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556792"/>
            <a:ext cx="3816424" cy="1998222"/>
          </a:xfrm>
          <a:prstGeom prst="rect">
            <a:avLst/>
          </a:prstGeom>
        </p:spPr>
      </p:pic>
      <p:pic>
        <p:nvPicPr>
          <p:cNvPr id="12" name="Picture 11" descr="MultiMetricsDemo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4005064"/>
            <a:ext cx="3888432" cy="19442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Polar Type Plugins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27584" y="2204864"/>
            <a:ext cx="4824536" cy="309634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Pie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Donut2D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Donut3D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Radar</a:t>
            </a: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Polar Type Plugins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oc Portfolio - Donut2D Linear Eff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916832"/>
            <a:ext cx="2481064" cy="1860798"/>
          </a:xfrm>
          <a:prstGeom prst="rect">
            <a:avLst/>
          </a:prstGeom>
        </p:spPr>
      </p:pic>
      <p:pic>
        <p:nvPicPr>
          <p:cNvPr id="11" name="Picture 10" descr="pie3DBorderLabelDiverge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573016"/>
            <a:ext cx="3810000" cy="2857500"/>
          </a:xfrm>
          <a:prstGeom prst="rect">
            <a:avLst/>
          </a:prstGeom>
        </p:spPr>
      </p:pic>
      <p:pic>
        <p:nvPicPr>
          <p:cNvPr id="13" name="Picture 12" descr="pi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1628800"/>
            <a:ext cx="2857500" cy="2095500"/>
          </a:xfrm>
          <a:prstGeom prst="rect">
            <a:avLst/>
          </a:prstGeom>
        </p:spPr>
      </p:pic>
      <p:pic>
        <p:nvPicPr>
          <p:cNvPr id="15" name="Picture 14" descr="Doc Portfolio - Radar Simple Surfac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5976" y="3573016"/>
            <a:ext cx="3810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Symbol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Plugin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7128792" cy="2808312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Bar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Symbol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Bar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Symbol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Symbol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Curve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Symbol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Symbol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Plugin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Samples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oc Portfolio - Bar Relative Lab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2348880"/>
            <a:ext cx="1905000" cy="1428750"/>
          </a:xfrm>
          <a:prstGeom prst="rect">
            <a:avLst/>
          </a:prstGeom>
        </p:spPr>
      </p:pic>
      <p:pic>
        <p:nvPicPr>
          <p:cNvPr id="12" name="Picture 11" descr="Doc Portfolio - Climate Compos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4005064"/>
            <a:ext cx="1905000" cy="1428750"/>
          </a:xfrm>
          <a:prstGeom prst="rect">
            <a:avLst/>
          </a:prstGeom>
        </p:spPr>
      </p:pic>
      <p:pic>
        <p:nvPicPr>
          <p:cNvPr id="13" name="Picture 12" descr="Doc Portfolio - France Demograph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005064"/>
            <a:ext cx="1905000" cy="1428750"/>
          </a:xfrm>
          <a:prstGeom prst="rect">
            <a:avLst/>
          </a:prstGeom>
        </p:spPr>
      </p:pic>
      <p:pic>
        <p:nvPicPr>
          <p:cNvPr id="14" name="Picture 13" descr="Doc Portfolio - Horizontal Gant Typ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83768" y="4005064"/>
            <a:ext cx="1905000" cy="1428750"/>
          </a:xfrm>
          <a:prstGeom prst="rect">
            <a:avLst/>
          </a:prstGeom>
        </p:spPr>
      </p:pic>
      <p:pic>
        <p:nvPicPr>
          <p:cNvPr id="15" name="Picture 14" descr="Doc Portfolio - Simple Vertical Ba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2348880"/>
            <a:ext cx="1905000" cy="1428750"/>
          </a:xfrm>
          <a:prstGeom prst="rect">
            <a:avLst/>
          </a:prstGeom>
        </p:spPr>
      </p:pic>
      <p:pic>
        <p:nvPicPr>
          <p:cNvPr id="16" name="Picture 15" descr="Doc Portfolio Vertical Ascent Descent Ba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83768" y="2348880"/>
            <a:ext cx="1905000" cy="1428750"/>
          </a:xfrm>
          <a:prstGeom prst="rect">
            <a:avLst/>
          </a:prstGeom>
        </p:spPr>
      </p:pic>
      <p:pic>
        <p:nvPicPr>
          <p:cNvPr id="17" name="Picture 16" descr="Doc Portofolio - Bar Axis Labe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8264" y="2360290"/>
            <a:ext cx="1905000" cy="1428750"/>
          </a:xfrm>
          <a:prstGeom prst="rect">
            <a:avLst/>
          </a:prstGeom>
        </p:spPr>
      </p:pic>
      <p:pic>
        <p:nvPicPr>
          <p:cNvPr id="19" name="Picture 18" descr="SimpleVerticalBarStackedDemo2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48264" y="4005064"/>
            <a:ext cx="1904400" cy="141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Curve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Plugin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7128792" cy="2808312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Curve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Plugin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Area Plugin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Scatter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Plugin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Serie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Plugins</a:t>
            </a: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Curve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Plugins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Samples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PeakTrackerDem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1412776"/>
            <a:ext cx="3533038" cy="2808312"/>
          </a:xfrm>
          <a:prstGeom prst="rect">
            <a:avLst/>
          </a:prstGeom>
        </p:spPr>
      </p:pic>
      <p:pic>
        <p:nvPicPr>
          <p:cNvPr id="13" name="Picture 12" descr="scatter-curv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3501008"/>
            <a:ext cx="3384376" cy="2728243"/>
          </a:xfrm>
          <a:prstGeom prst="rect">
            <a:avLst/>
          </a:prstGeom>
        </p:spPr>
      </p:pic>
      <p:pic>
        <p:nvPicPr>
          <p:cNvPr id="11" name="Picture 10" descr="MultipleAreaDem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01008"/>
            <a:ext cx="3366044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Ray Plugin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7848872" cy="2736304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Ray,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Stacked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Ray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Ray nature, X-Ray 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XRay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ray center on x,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Y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XRay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ray center on y,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on X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Thickness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Projection Pixel or User</a:t>
            </a: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-pi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581586"/>
            <a:ext cx="3938977" cy="3276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API</a:t>
            </a:r>
            <a:endParaRPr lang="fr-FR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3"/>
            <a:ext cx="7344816" cy="2880319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Pure Java </a:t>
            </a: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Charting</a:t>
            </a: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Framework</a:t>
            </a:r>
          </a:p>
          <a:p>
            <a:pPr>
              <a:buBlip>
                <a:blip r:embed="rId3"/>
              </a:buBlip>
            </a:pP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Clear</a:t>
            </a: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design </a:t>
            </a: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</a:t>
            </a: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-Plugin</a:t>
            </a:r>
          </a:p>
          <a:p>
            <a:pPr>
              <a:buBlip>
                <a:blip r:embed="rId3"/>
              </a:buBlip>
            </a:pP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Desktop or Web</a:t>
            </a:r>
          </a:p>
          <a:p>
            <a:pPr>
              <a:buBlip>
                <a:blip r:embed="rId3"/>
              </a:buBlip>
            </a:pP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</a:t>
            </a:r>
          </a:p>
          <a:p>
            <a:pPr>
              <a:buBlip>
                <a:blip r:embed="rId3"/>
              </a:buBlip>
            </a:pP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JenScript</a:t>
            </a:r>
            <a:endParaRPr lang="fr-F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3"/>
              </a:buBlip>
            </a:pPr>
            <a:endParaRPr lang="fr-F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3"/>
              </a:buBlip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5967-C5F8-42EC-94D6-05659218BFF4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Ray Plugin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Samples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oc Portfolio - Simple 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3212976"/>
            <a:ext cx="3810000" cy="2857500"/>
          </a:xfrm>
          <a:prstGeom prst="rect">
            <a:avLst/>
          </a:prstGeom>
        </p:spPr>
      </p:pic>
      <p:pic>
        <p:nvPicPr>
          <p:cNvPr id="14" name="Picture 13" descr="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212976"/>
            <a:ext cx="3810000" cy="2857500"/>
          </a:xfrm>
          <a:prstGeom prst="rect">
            <a:avLst/>
          </a:prstGeom>
        </p:spPr>
      </p:pic>
      <p:pic>
        <p:nvPicPr>
          <p:cNvPr id="15" name="Picture 14" descr="Doc Portfolio - Simple Stacked 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1556792"/>
            <a:ext cx="38100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Tools Plugins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3456384" cy="2808312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Zoom Box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Zoom Lens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Zoom Percent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Zoom Wheel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Translate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Synchronizer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27984" y="2204864"/>
            <a:ext cx="345638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Markers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Trackers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Progress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Capture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Message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Zoom Plugins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oc Portfolio - Zoom Box Frame bo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4077072"/>
            <a:ext cx="2808312" cy="2106234"/>
          </a:xfrm>
          <a:prstGeom prst="rect">
            <a:avLst/>
          </a:prstGeom>
        </p:spPr>
      </p:pic>
      <p:pic>
        <p:nvPicPr>
          <p:cNvPr id="13" name="Picture 12" descr="Doc Portfolio - Zoom Box Widg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4077072"/>
            <a:ext cx="2784310" cy="2088232"/>
          </a:xfrm>
          <a:prstGeom prst="rect">
            <a:avLst/>
          </a:prstGeom>
        </p:spPr>
      </p:pic>
      <p:pic>
        <p:nvPicPr>
          <p:cNvPr id="14" name="Picture 13" descr="Doc Portfolio - Zoom Objectifs Bar widge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1700808"/>
            <a:ext cx="2808312" cy="2106234"/>
          </a:xfrm>
          <a:prstGeom prst="rect">
            <a:avLst/>
          </a:prstGeom>
        </p:spPr>
      </p:pic>
      <p:pic>
        <p:nvPicPr>
          <p:cNvPr id="15" name="Picture 14" descr="Doc Portfolio - Zoom Objectifs Pad widg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7651" y="1700808"/>
            <a:ext cx="2784309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Translate Plugin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Doc Portfolio - Translate Bar Widge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4077072"/>
            <a:ext cx="2736304" cy="2052228"/>
          </a:xfrm>
          <a:prstGeom prst="rect">
            <a:avLst/>
          </a:prstGeom>
        </p:spPr>
      </p:pic>
      <p:pic>
        <p:nvPicPr>
          <p:cNvPr id="16" name="Picture 15" descr="Doc Portfolio - Translate Compass Widg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1916832"/>
            <a:ext cx="2688299" cy="2016224"/>
          </a:xfrm>
          <a:prstGeom prst="rect">
            <a:avLst/>
          </a:prstGeom>
        </p:spPr>
      </p:pic>
      <p:pic>
        <p:nvPicPr>
          <p:cNvPr id="17" name="Picture 16" descr="Doc Portfolio - Translate Pad Widg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1916832"/>
            <a:ext cx="2712301" cy="2034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3456384" cy="2808312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Lang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Emitter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Connector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 Lang -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Schema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870275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 Template – Part 1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343" y="2132857"/>
            <a:ext cx="7914506" cy="331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 Template – Part 2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5115299" cy="367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 Template – Part 3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8721435" cy="266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X2D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Mechanism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- Goal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7920880" cy="201622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plugin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from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x2d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Emitter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emit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multiple format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hite-bub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0329" y="1628800"/>
            <a:ext cx="5107607" cy="4248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Uniform Design</a:t>
            </a:r>
            <a:endParaRPr lang="fr-FR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endParaRPr lang="fr-F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3"/>
              </a:buBlip>
            </a:pP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View2D</a:t>
            </a:r>
          </a:p>
          <a:p>
            <a:pPr>
              <a:buBlip>
                <a:blip r:embed="rId3"/>
              </a:buBlip>
            </a:pP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Window2D</a:t>
            </a:r>
          </a:p>
          <a:p>
            <a:pPr>
              <a:buBlip>
                <a:blip r:embed="rId3"/>
              </a:buBlip>
            </a:pPr>
            <a:r>
              <a:rPr lang="fr-F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Plugin</a:t>
            </a:r>
          </a:p>
          <a:p>
            <a:pPr>
              <a:buBlip>
                <a:blip r:embed="rId3"/>
              </a:buBlip>
            </a:pPr>
            <a:r>
              <a:rPr lang="fr-FR" sz="2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Widget</a:t>
            </a:r>
            <a:endParaRPr lang="fr-FR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sz="2400" dirty="0" smtClean="0">
              <a:latin typeface="Aharoni" pitchFamily="2" charset="-79"/>
              <a:ea typeface="Verdana" pitchFamily="34" charset="0"/>
              <a:cs typeface="Aharoni" pitchFamily="2" charset="-79"/>
            </a:endParaRPr>
          </a:p>
          <a:p>
            <a:pPr>
              <a:buBlip>
                <a:blip r:embed="rId3"/>
              </a:buBlip>
            </a:pPr>
            <a:endParaRPr lang="fr-F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fr-FR" sz="2400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fr-F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6325-C9C6-4BEF-BCA8-01A0A7D4FD9A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15616" y="1772816"/>
            <a:ext cx="1152128" cy="1080120"/>
          </a:xfrm>
          <a:prstGeom prst="ellipse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0152" y="1844824"/>
            <a:ext cx="2016224" cy="936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>
            <a:off x="2771800" y="1916832"/>
            <a:ext cx="28803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2699792" y="2564904"/>
            <a:ext cx="28803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39552" y="3429000"/>
            <a:ext cx="2736304" cy="1872208"/>
          </a:xfrm>
        </p:spPr>
        <p:txBody>
          <a:bodyPr>
            <a:normAutofit fontScale="62500" lnSpcReduction="20000"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JenScript.js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Outline.js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Pie.js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Donut2D.js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Donut3D.js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Curve.js</a:t>
            </a: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24128" y="3429000"/>
            <a:ext cx="2736304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X2D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Inflater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Emitter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Connector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2"/>
              </a:buBlip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184" y="14127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X2D</a:t>
            </a:r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1412776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Browser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6732240" y="141277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Server</a:t>
            </a:r>
            <a:endParaRPr lang="fr-FR" dirty="0"/>
          </a:p>
        </p:txBody>
      </p:sp>
      <p:pic>
        <p:nvPicPr>
          <p:cNvPr id="31746" name="Picture 2" descr="http://www.veryicon.com/icon/png/Application/Adobe%20CS4/File%20Adobe%20Dreamweaver%20JavaScrip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132856"/>
            <a:ext cx="1080120" cy="1080120"/>
          </a:xfrm>
          <a:prstGeom prst="rect">
            <a:avLst/>
          </a:prstGeom>
          <a:noFill/>
        </p:spPr>
      </p:pic>
      <p:pic>
        <p:nvPicPr>
          <p:cNvPr id="31748" name="Picture 4" descr="C:\Users\sebastien\Downloads\1352652755_Xml-too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1628800"/>
            <a:ext cx="648072" cy="648072"/>
          </a:xfrm>
          <a:prstGeom prst="rect">
            <a:avLst/>
          </a:prstGeom>
          <a:noFill/>
        </p:spPr>
      </p:pic>
      <p:pic>
        <p:nvPicPr>
          <p:cNvPr id="25" name="Picture 24" descr="Doc Portfolio - Simple Vertical B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83968" y="2348880"/>
            <a:ext cx="648072" cy="486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JavaScript - 2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187624" y="1556792"/>
          <a:ext cx="5972175" cy="4162425"/>
        </p:xfrm>
        <a:graphic>
          <a:graphicData uri="http://schemas.openxmlformats.org/presentationml/2006/ole">
            <p:oleObj spid="_x0000_s47111" name="Document" r:id="rId3" imgW="5973206" imgH="416463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9446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1268760"/>
            <a:ext cx="2438400" cy="2438400"/>
          </a:xfrm>
          <a:prstGeom prst="rect">
            <a:avLst/>
          </a:prstGeom>
        </p:spPr>
      </p:pic>
      <p:pic>
        <p:nvPicPr>
          <p:cNvPr id="12" name="Picture 11" descr="9446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268760"/>
            <a:ext cx="2438400" cy="2438400"/>
          </a:xfrm>
          <a:prstGeom prst="rect">
            <a:avLst/>
          </a:prstGeom>
        </p:spPr>
      </p:pic>
      <p:pic>
        <p:nvPicPr>
          <p:cNvPr id="13" name="Picture 12" descr="9447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3933056"/>
            <a:ext cx="2438400" cy="2438400"/>
          </a:xfrm>
          <a:prstGeom prst="rect">
            <a:avLst/>
          </a:prstGeom>
        </p:spPr>
      </p:pic>
      <p:pic>
        <p:nvPicPr>
          <p:cNvPr id="14" name="Picture 13" descr="9446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3933056"/>
            <a:ext cx="2438400" cy="2438400"/>
          </a:xfrm>
          <a:prstGeom prst="rect">
            <a:avLst/>
          </a:prstGeom>
        </p:spPr>
      </p:pic>
      <p:pic>
        <p:nvPicPr>
          <p:cNvPr id="15" name="Picture 14" descr="9446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4040" y="3933056"/>
            <a:ext cx="2438400" cy="2438400"/>
          </a:xfrm>
          <a:prstGeom prst="rect">
            <a:avLst/>
          </a:prstGeom>
        </p:spPr>
      </p:pic>
      <p:pic>
        <p:nvPicPr>
          <p:cNvPr id="16" name="Picture 15" descr="9446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4168" y="1268760"/>
            <a:ext cx="24384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7920880" cy="2160240"/>
          </a:xfrm>
        </p:spPr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Map2D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Mercator /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Projection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Layers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Rendering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Engine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OSM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Client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Tile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Inflater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Deflater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objects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1043608" y="2420888"/>
          <a:ext cx="5762625" cy="2676525"/>
        </p:xfrm>
        <a:graphic>
          <a:graphicData uri="http://schemas.openxmlformats.org/presentationml/2006/ole">
            <p:oleObj spid="_x0000_s48129" name="Document" r:id="rId3" imgW="5761150" imgH="267741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Map2D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755576" y="1268760"/>
          <a:ext cx="5762625" cy="5057775"/>
        </p:xfrm>
        <a:graphic>
          <a:graphicData uri="http://schemas.openxmlformats.org/presentationml/2006/ole">
            <p:oleObj spid="_x0000_s51203" name="Document" r:id="rId3" imgW="5761150" imgH="5056742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ways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lookup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331640" y="1484784"/>
          <a:ext cx="5762625" cy="4610100"/>
        </p:xfrm>
        <a:graphic>
          <a:graphicData uri="http://schemas.openxmlformats.org/presentationml/2006/ole">
            <p:oleObj spid="_x0000_s53251" name="Document" r:id="rId3" imgW="5761150" imgH="461068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rendering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hints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259632" y="1844824"/>
          <a:ext cx="5762625" cy="3886200"/>
        </p:xfrm>
        <a:graphic>
          <a:graphicData uri="http://schemas.openxmlformats.org/presentationml/2006/ole">
            <p:oleObj spid="_x0000_s54277" name="Document" r:id="rId3" imgW="5761150" imgH="388814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rendering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115616" y="1988840"/>
          <a:ext cx="5762625" cy="3419475"/>
        </p:xfrm>
        <a:graphic>
          <a:graphicData uri="http://schemas.openxmlformats.org/presentationml/2006/ole">
            <p:oleObj spid="_x0000_s55299" name="Document" r:id="rId3" imgW="5761150" imgH="3420483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Gauge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4" name="Picture 13" descr="white-tachome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764704"/>
            <a:ext cx="6869842" cy="5714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821A-0B0E-48FD-AF43-29796AC022B0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8" name="Content Placeholder 7" descr="sw2d-component-model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988840"/>
            <a:ext cx="7560840" cy="345638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Hierarchy</a:t>
            </a:r>
            <a:endParaRPr lang="fr-FR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7864" y="2924944"/>
            <a:ext cx="2160240" cy="1143000"/>
          </a:xfrm>
        </p:spPr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2012?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6856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Gauge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41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2012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55576" y="2204864"/>
            <a:ext cx="7920880" cy="309634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X2D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SVG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JenScript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Plugins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Gauge</a:t>
            </a: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42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2013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7346" name="Picture 2" descr="C:\Users\sebastien\Downloads\HTML5_Logo_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132856"/>
            <a:ext cx="3518520" cy="3518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Rich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Composition</a:t>
            </a:r>
            <a:endParaRPr lang="fr-FR" dirty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creep-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348880"/>
            <a:ext cx="648072" cy="648072"/>
          </a:xfrm>
          <a:prstGeom prst="rect">
            <a:avLst/>
          </a:prstGeom>
        </p:spPr>
      </p:pic>
      <p:pic>
        <p:nvPicPr>
          <p:cNvPr id="11" name="Picture 10" descr="creep-0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4005064"/>
            <a:ext cx="648072" cy="648072"/>
          </a:xfrm>
          <a:prstGeom prst="rect">
            <a:avLst/>
          </a:prstGeom>
        </p:spPr>
      </p:pic>
      <p:pic>
        <p:nvPicPr>
          <p:cNvPr id="12" name="Picture 11" descr="creep-0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2420888"/>
            <a:ext cx="576064" cy="576064"/>
          </a:xfrm>
          <a:prstGeom prst="rect">
            <a:avLst/>
          </a:prstGeom>
        </p:spPr>
      </p:pic>
      <p:pic>
        <p:nvPicPr>
          <p:cNvPr id="13" name="Picture 12" descr="creep-00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44208" y="3933056"/>
            <a:ext cx="720080" cy="720080"/>
          </a:xfrm>
          <a:prstGeom prst="rect">
            <a:avLst/>
          </a:prstGeom>
        </p:spPr>
      </p:pic>
      <p:pic>
        <p:nvPicPr>
          <p:cNvPr id="14" name="Picture 13" descr="creep-00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2420888"/>
            <a:ext cx="648072" cy="648072"/>
          </a:xfrm>
          <a:prstGeom prst="rect">
            <a:avLst/>
          </a:prstGeom>
        </p:spPr>
      </p:pic>
      <p:pic>
        <p:nvPicPr>
          <p:cNvPr id="15" name="Picture 14" descr="creep-00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1880" y="4005064"/>
            <a:ext cx="648072" cy="648072"/>
          </a:xfrm>
          <a:prstGeom prst="rect">
            <a:avLst/>
          </a:prstGeom>
        </p:spPr>
      </p:pic>
      <p:pic>
        <p:nvPicPr>
          <p:cNvPr id="16" name="Picture 15" descr="creep-00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2040" y="2420888"/>
            <a:ext cx="576064" cy="576064"/>
          </a:xfrm>
          <a:prstGeom prst="rect">
            <a:avLst/>
          </a:prstGeom>
        </p:spPr>
      </p:pic>
      <p:pic>
        <p:nvPicPr>
          <p:cNvPr id="17" name="Picture 16" descr="creep-00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2040" y="4005064"/>
            <a:ext cx="648072" cy="648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cked-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4437112"/>
            <a:ext cx="9144000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View2D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Chart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368152"/>
          </a:xfrm>
        </p:spPr>
        <p:txBody>
          <a:bodyPr/>
          <a:lstStyle/>
          <a:p>
            <a:pPr>
              <a:buBlip>
                <a:blip r:embed="rId4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Visible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Chart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4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View2D hosts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windows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projection</a:t>
            </a:r>
          </a:p>
          <a:p>
            <a:pPr>
              <a:buBlip>
                <a:blip r:embed="rId4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4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EAAC-8713-45FF-B46E-8D4DF9FCA890}" type="datetime1">
              <a:rPr lang="fr-FR" smtClean="0">
                <a:solidFill>
                  <a:schemeClr val="tx2">
                    <a:lumMod val="75000"/>
                  </a:schemeClr>
                </a:solidFill>
              </a:rPr>
              <a:pPr/>
              <a:t>15/11/2012</a:t>
            </a:fld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JenSoft API - Sébastien Janaud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>
                <a:solidFill>
                  <a:schemeClr val="tx2">
                    <a:lumMod val="75000"/>
                  </a:schemeClr>
                </a:solidFill>
              </a:rPr>
              <a:pPr/>
              <a:t>6</a:t>
            </a:fld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w2d-3-curv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Window2D Projection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7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79712" y="2276872"/>
            <a:ext cx="6984776" cy="1368152"/>
          </a:xfrm>
        </p:spPr>
        <p:txBody>
          <a:bodyPr>
            <a:normAutofit fontScale="92500"/>
          </a:bodyPr>
          <a:lstStyle/>
          <a:p>
            <a:pPr>
              <a:buBlip>
                <a:blip r:embed="rId3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Projection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Linear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Log,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Map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3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Hosts Plugins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3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Plugin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8</a:t>
            </a:fld>
            <a:endParaRPr lang="fr-F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8229600" cy="2260848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Takes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business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responsibility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Paint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parts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Listening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Context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Widget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fr-FR" dirty="0"/>
          </a:p>
        </p:txBody>
      </p:sp>
      <p:pic>
        <p:nvPicPr>
          <p:cNvPr id="9" name="Picture 8" descr="donut3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924944"/>
            <a:ext cx="4409027" cy="308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72DD-349C-4AF3-9B4E-57F52D0DF32B}" type="datetime1">
              <a:rPr lang="fr-FR" smtClean="0"/>
              <a:pPr/>
              <a:t>15/11/2012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JenSoft API - Sébastien Janaud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78906-F4D1-4D9A-B3F5-CFE5824EB6C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fr-F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Widget</a:t>
            </a: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5536" y="1124744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7544" y="2636912"/>
            <a:ext cx="7848872" cy="1368152"/>
          </a:xfrm>
        </p:spPr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user action for parent plugin</a:t>
            </a:r>
          </a:p>
          <a:p>
            <a:pPr>
              <a:buBlip>
                <a:blip r:embed="rId2"/>
              </a:buBlip>
            </a:pPr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User Interaction</a:t>
            </a:r>
            <a:endParaRPr lang="fr-F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Blip>
                <a:blip r:embed="rId2"/>
              </a:buBlip>
            </a:pPr>
            <a:endParaRPr lang="fr-F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3" name="Picture 12" descr="widget-ap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742" y="2420889"/>
            <a:ext cx="8874223" cy="4437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9409</TotalTime>
  <Words>563</Words>
  <Application>Microsoft Office PowerPoint</Application>
  <PresentationFormat>On-screen Show (4:3)</PresentationFormat>
  <Paragraphs>292</Paragraphs>
  <Slides>42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Document</vt:lpstr>
      <vt:lpstr>Slide 1</vt:lpstr>
      <vt:lpstr>API</vt:lpstr>
      <vt:lpstr>Uniform Design</vt:lpstr>
      <vt:lpstr>Hierarchy</vt:lpstr>
      <vt:lpstr>Rich Composition</vt:lpstr>
      <vt:lpstr>View2D Chart</vt:lpstr>
      <vt:lpstr>Window2D Projection</vt:lpstr>
      <vt:lpstr>Plugin is everything</vt:lpstr>
      <vt:lpstr>Widget</vt:lpstr>
      <vt:lpstr>Veteran Tutorial</vt:lpstr>
      <vt:lpstr>API Intro</vt:lpstr>
      <vt:lpstr>Common Plugins</vt:lpstr>
      <vt:lpstr>Polar Type Plugins</vt:lpstr>
      <vt:lpstr>Polar Type Plugins</vt:lpstr>
      <vt:lpstr>Symbol Plugin</vt:lpstr>
      <vt:lpstr>Symbol Plugin Samples</vt:lpstr>
      <vt:lpstr>Curve Plugin</vt:lpstr>
      <vt:lpstr>Curve Plugins Samples</vt:lpstr>
      <vt:lpstr>Ray Plugin</vt:lpstr>
      <vt:lpstr>Ray Plugin Samples</vt:lpstr>
      <vt:lpstr>Tools Plugins</vt:lpstr>
      <vt:lpstr>Zoom Plugins</vt:lpstr>
      <vt:lpstr>Translate Plugin</vt:lpstr>
      <vt:lpstr>X2D</vt:lpstr>
      <vt:lpstr>X2D Lang - Schema</vt:lpstr>
      <vt:lpstr>X2D Template – Part 1</vt:lpstr>
      <vt:lpstr>X2D Template – Part 2</vt:lpstr>
      <vt:lpstr>X2D Template – Part 3</vt:lpstr>
      <vt:lpstr>X2D Mechanism - Goal</vt:lpstr>
      <vt:lpstr>JavaScript</vt:lpstr>
      <vt:lpstr>JavaScript - 2</vt:lpstr>
      <vt:lpstr>Map</vt:lpstr>
      <vt:lpstr>Map</vt:lpstr>
      <vt:lpstr>Map objects</vt:lpstr>
      <vt:lpstr>Map2D</vt:lpstr>
      <vt:lpstr>Map ways lookup</vt:lpstr>
      <vt:lpstr>Map rendering hints</vt:lpstr>
      <vt:lpstr>Map rendering</vt:lpstr>
      <vt:lpstr>Gauge</vt:lpstr>
      <vt:lpstr>2012?</vt:lpstr>
      <vt:lpstr>Slide 41</vt:lpstr>
      <vt:lpstr>Slide 42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Jensoft API</dc:title>
  <dc:creator>sebastien</dc:creator>
  <cp:lastModifiedBy>sebastien</cp:lastModifiedBy>
  <cp:revision>179</cp:revision>
  <dcterms:created xsi:type="dcterms:W3CDTF">2012-10-24T16:03:26Z</dcterms:created>
  <dcterms:modified xsi:type="dcterms:W3CDTF">2012-11-16T07:44:36Z</dcterms:modified>
</cp:coreProperties>
</file>