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5D69D-B329-4A9F-B2AE-6F5A2797B231}">
          <p14:sldIdLst>
            <p14:sldId id="256"/>
            <p14:sldId id="257"/>
            <p14:sldId id="258"/>
            <p14:sldId id="263"/>
            <p14:sldId id="265"/>
            <p14:sldId id="264"/>
            <p14:sldId id="266"/>
            <p14:sldId id="267"/>
            <p14:sldId id="268"/>
            <p14:sldId id="26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9" autoAdjust="0"/>
  </p:normalViewPr>
  <p:slideViewPr>
    <p:cSldViewPr>
      <p:cViewPr>
        <p:scale>
          <a:sx n="110" d="100"/>
          <a:sy n="110" d="100"/>
        </p:scale>
        <p:origin x="-16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5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4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64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2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4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43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7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5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5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70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6A231-C985-483E-88BD-095EB5043DBE}" type="datetimeFigureOut">
              <a:rPr lang="en-US" smtClean="0"/>
              <a:t>5/31/2010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7F6DD-5534-4BDC-AD12-A426BDBF0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9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uiatoms" TargetMode="External"/><Relationship Id="rId2" Type="http://schemas.openxmlformats.org/officeDocument/2006/relationships/hyperlink" Target="http://uiatoms.neurospeech.com/downloa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neurospeech.com/" TargetMode="External"/><Relationship Id="rId4" Type="http://schemas.openxmlformats.org/officeDocument/2006/relationships/hyperlink" Target="http://uiatoms.neurospeech.com/supp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Atoms 2010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Advanced Data Form with New Form Layout for Silverlight and WPF</a:t>
            </a:r>
            <a:endParaRPr lang="en-US" dirty="0"/>
          </a:p>
        </p:txBody>
      </p:sp>
      <p:pic>
        <p:nvPicPr>
          <p:cNvPr id="1026" name="Picture 2" descr="d:\Desktop\ProductBox\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1166812" cy="11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05600" y="6019800"/>
            <a:ext cx="18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NeuroSpeech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oundRect">
            <a:avLst>
              <a:gd name="adj" fmla="val 4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Design is simple and small</a:t>
            </a:r>
          </a:p>
          <a:p>
            <a:r>
              <a:rPr lang="en-US" dirty="0" smtClean="0"/>
              <a:t>Changes are not simple and small</a:t>
            </a:r>
          </a:p>
          <a:p>
            <a:r>
              <a:rPr lang="en-US" dirty="0" smtClean="0"/>
              <a:t>Changing form items is extremely simple with AtomForm</a:t>
            </a:r>
          </a:p>
          <a:p>
            <a:r>
              <a:rPr lang="en-US" dirty="0" smtClean="0"/>
              <a:t>With simple change of attributes, preview is available and without any tedious drag and drop</a:t>
            </a:r>
          </a:p>
        </p:txBody>
      </p:sp>
    </p:spTree>
    <p:extLst>
      <p:ext uri="{BB962C8B-B14F-4D97-AF65-F5344CB8AC3E}">
        <p14:creationId xmlns:p14="http://schemas.microsoft.com/office/powerpoint/2010/main" val="1273082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and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– 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http://uiatoms.neurospeech.com/download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Twitter –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http://twitter.com/uiatoms</a:t>
            </a:r>
            <a:endParaRPr lang="en-US" dirty="0" smtClean="0"/>
          </a:p>
          <a:p>
            <a:r>
              <a:rPr lang="en-US" dirty="0" smtClean="0"/>
              <a:t>Support – </a:t>
            </a:r>
            <a:r>
              <a:rPr lang="en-US" dirty="0" smtClean="0">
                <a:hlinkClick r:id="rId4"/>
              </a:rPr>
              <a:t>http://uiatoms.neurospeech.com/support</a:t>
            </a:r>
            <a:endParaRPr lang="en-US" dirty="0" smtClean="0"/>
          </a:p>
          <a:p>
            <a:r>
              <a:rPr lang="en-US" dirty="0" smtClean="0"/>
              <a:t>About NeuroSpeech Inc. – </a:t>
            </a:r>
            <a:br>
              <a:rPr lang="en-US" dirty="0" smtClean="0"/>
            </a:br>
            <a:r>
              <a:rPr lang="en-US" dirty="0" smtClean="0">
                <a:hlinkClick r:id="rId5"/>
              </a:rPr>
              <a:t>http://www.neurospeech.com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  <a:prstGeom prst="roundRect">
            <a:avLst>
              <a:gd name="adj" fmla="val 60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StackPanel can not support multiple columns. </a:t>
            </a:r>
          </a:p>
          <a:p>
            <a:r>
              <a:rPr lang="en-US" dirty="0" smtClean="0"/>
              <a:t>Items can be added without any attributes.</a:t>
            </a:r>
          </a:p>
          <a:p>
            <a:r>
              <a:rPr lang="en-US" dirty="0" smtClean="0"/>
              <a:t>Nested StackPanel can have variable columns.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StackPanel/Grid Challenges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82297" y="1600200"/>
            <a:ext cx="3962400" cy="4525963"/>
          </a:xfrm>
          <a:prstGeom prst="roundRect">
            <a:avLst>
              <a:gd name="adj" fmla="val 605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Grid can support multiple columns.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Each item needs attributes.</a:t>
            </a:r>
            <a:br>
              <a:rPr lang="en-US" dirty="0" smtClean="0">
                <a:solidFill>
                  <a:srgbClr val="FF0000"/>
                </a:solidFill>
              </a:rPr>
            </a:b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Grid can not support variable columns per row.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120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Form Designs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1371600"/>
            <a:ext cx="3886200" cy="4343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0435" y="2467102"/>
            <a:ext cx="1043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14" name="Rectangle 13"/>
          <p:cNvSpPr/>
          <p:nvPr/>
        </p:nvSpPr>
        <p:spPr>
          <a:xfrm>
            <a:off x="1674253" y="2445432"/>
            <a:ext cx="2262672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630434" y="3105481"/>
            <a:ext cx="1043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33" name="Rectangle 32"/>
          <p:cNvSpPr/>
          <p:nvPr/>
        </p:nvSpPr>
        <p:spPr>
          <a:xfrm>
            <a:off x="1674253" y="3083811"/>
            <a:ext cx="2262672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625882" y="3755470"/>
            <a:ext cx="1043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35" name="Rectangle 34"/>
          <p:cNvSpPr/>
          <p:nvPr/>
        </p:nvSpPr>
        <p:spPr>
          <a:xfrm>
            <a:off x="1669700" y="3733800"/>
            <a:ext cx="2262672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6" name="TextBox 35"/>
          <p:cNvSpPr txBox="1"/>
          <p:nvPr/>
        </p:nvSpPr>
        <p:spPr>
          <a:xfrm>
            <a:off x="625130" y="4398735"/>
            <a:ext cx="1043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37" name="Rectangle 36"/>
          <p:cNvSpPr/>
          <p:nvPr/>
        </p:nvSpPr>
        <p:spPr>
          <a:xfrm>
            <a:off x="1668945" y="4377065"/>
            <a:ext cx="2262672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8" name="TextBox 37"/>
          <p:cNvSpPr txBox="1"/>
          <p:nvPr/>
        </p:nvSpPr>
        <p:spPr>
          <a:xfrm>
            <a:off x="630434" y="5050870"/>
            <a:ext cx="1043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1669703" y="5029200"/>
            <a:ext cx="2262672" cy="289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0" name="Rectangle 39"/>
          <p:cNvSpPr/>
          <p:nvPr/>
        </p:nvSpPr>
        <p:spPr>
          <a:xfrm>
            <a:off x="4800600" y="1376764"/>
            <a:ext cx="3962402" cy="43382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953003" y="2467102"/>
            <a:ext cx="106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42" name="Rectangle 41"/>
          <p:cNvSpPr/>
          <p:nvPr/>
        </p:nvSpPr>
        <p:spPr>
          <a:xfrm>
            <a:off x="6095999" y="2431030"/>
            <a:ext cx="1083588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5" name="TextBox 44"/>
          <p:cNvSpPr txBox="1"/>
          <p:nvPr/>
        </p:nvSpPr>
        <p:spPr>
          <a:xfrm>
            <a:off x="4935943" y="3755469"/>
            <a:ext cx="106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46" name="Rectangle 45"/>
          <p:cNvSpPr/>
          <p:nvPr/>
        </p:nvSpPr>
        <p:spPr>
          <a:xfrm>
            <a:off x="6096000" y="3712475"/>
            <a:ext cx="2307039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TextBox 46"/>
          <p:cNvSpPr txBox="1"/>
          <p:nvPr/>
        </p:nvSpPr>
        <p:spPr>
          <a:xfrm>
            <a:off x="4935942" y="4388319"/>
            <a:ext cx="106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48" name="Rectangle 47"/>
          <p:cNvSpPr/>
          <p:nvPr/>
        </p:nvSpPr>
        <p:spPr>
          <a:xfrm>
            <a:off x="6096000" y="4355740"/>
            <a:ext cx="2307039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TextBox 48"/>
          <p:cNvSpPr txBox="1"/>
          <p:nvPr/>
        </p:nvSpPr>
        <p:spPr>
          <a:xfrm>
            <a:off x="4952998" y="5050870"/>
            <a:ext cx="106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50" name="Rectangle 49"/>
          <p:cNvSpPr/>
          <p:nvPr/>
        </p:nvSpPr>
        <p:spPr>
          <a:xfrm>
            <a:off x="6095998" y="5007875"/>
            <a:ext cx="2307039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Rectangle 50"/>
          <p:cNvSpPr/>
          <p:nvPr/>
        </p:nvSpPr>
        <p:spPr>
          <a:xfrm>
            <a:off x="7319451" y="2431030"/>
            <a:ext cx="1083588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TextBox 51"/>
          <p:cNvSpPr txBox="1"/>
          <p:nvPr/>
        </p:nvSpPr>
        <p:spPr>
          <a:xfrm>
            <a:off x="4952999" y="3069922"/>
            <a:ext cx="1064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53" name="Rectangle 52"/>
          <p:cNvSpPr/>
          <p:nvPr/>
        </p:nvSpPr>
        <p:spPr>
          <a:xfrm>
            <a:off x="6095999" y="3062486"/>
            <a:ext cx="1083588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4" name="Rectangle 53"/>
          <p:cNvSpPr/>
          <p:nvPr/>
        </p:nvSpPr>
        <p:spPr>
          <a:xfrm>
            <a:off x="7319450" y="3048597"/>
            <a:ext cx="1083588" cy="289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1778175" y="1376765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Single Column</a:t>
            </a:r>
            <a:endParaRPr lang="en-US" sz="14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965668" y="1371600"/>
            <a:ext cx="1632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Multi Column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62000" y="1780791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Though this is most simple design but its never practical to have everything in one column.</a:t>
            </a:r>
            <a:endParaRPr lang="en-US" sz="1200" dirty="0"/>
          </a:p>
        </p:txBody>
      </p:sp>
      <p:sp>
        <p:nvSpPr>
          <p:cNvPr id="74" name="TextBox 73"/>
          <p:cNvSpPr txBox="1"/>
          <p:nvPr/>
        </p:nvSpPr>
        <p:spPr>
          <a:xfrm>
            <a:off x="5181600" y="178079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Though this is most simple design but its never practical to have everything in one column.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957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Form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124200" cy="4525963"/>
          </a:xfrm>
          <a:prstGeom prst="roundRect">
            <a:avLst>
              <a:gd name="adj" fmla="val 69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dirty="0" smtClean="0"/>
              <a:t>Multi Column</a:t>
            </a:r>
          </a:p>
          <a:p>
            <a:r>
              <a:rPr lang="en-US" sz="3000" dirty="0" smtClean="0"/>
              <a:t>Variable Columns per Row</a:t>
            </a:r>
          </a:p>
          <a:p>
            <a:r>
              <a:rPr lang="en-US" sz="3000" dirty="0" smtClean="0"/>
              <a:t>Required Red Asterisk (</a:t>
            </a:r>
            <a:r>
              <a:rPr lang="en-US" sz="3000" dirty="0" smtClean="0">
                <a:solidFill>
                  <a:srgbClr val="FF0000"/>
                </a:solidFill>
              </a:rPr>
              <a:t>*</a:t>
            </a:r>
            <a:r>
              <a:rPr lang="en-US" sz="3000" dirty="0" smtClean="0"/>
              <a:t>)</a:t>
            </a:r>
          </a:p>
          <a:p>
            <a:r>
              <a:rPr lang="en-US" sz="3000" dirty="0" smtClean="0"/>
              <a:t>Description at the Bottom</a:t>
            </a:r>
            <a:endParaRPr lang="en-US" sz="3000" dirty="0"/>
          </a:p>
        </p:txBody>
      </p:sp>
      <p:sp>
        <p:nvSpPr>
          <p:cNvPr id="4" name="Rectangle 3"/>
          <p:cNvSpPr/>
          <p:nvPr/>
        </p:nvSpPr>
        <p:spPr>
          <a:xfrm>
            <a:off x="3963475" y="2089332"/>
            <a:ext cx="4494726" cy="3200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3478" y="2565764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4709194" y="2612674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3963478" y="3424330"/>
            <a:ext cx="6121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4709194" y="3471240"/>
            <a:ext cx="3422380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3956396" y="4085946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4702112" y="4132856"/>
            <a:ext cx="163972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3956394" y="4709422"/>
            <a:ext cx="6121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4702110" y="4756332"/>
            <a:ext cx="1639726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7110576" y="2612673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4" name="TextBox 13"/>
          <p:cNvSpPr txBox="1"/>
          <p:nvPr/>
        </p:nvSpPr>
        <p:spPr>
          <a:xfrm>
            <a:off x="3964245" y="3031624"/>
            <a:ext cx="60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Label: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4703893" y="3036736"/>
            <a:ext cx="1068304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7101052" y="3036736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Rectangle 16"/>
          <p:cNvSpPr/>
          <p:nvPr/>
        </p:nvSpPr>
        <p:spPr>
          <a:xfrm>
            <a:off x="5899623" y="2612674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Rectangle 17"/>
          <p:cNvSpPr/>
          <p:nvPr/>
        </p:nvSpPr>
        <p:spPr>
          <a:xfrm>
            <a:off x="5881096" y="3036736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Rectangle 18"/>
          <p:cNvSpPr/>
          <p:nvPr/>
        </p:nvSpPr>
        <p:spPr>
          <a:xfrm>
            <a:off x="6498136" y="4132856"/>
            <a:ext cx="1626357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6498136" y="4756332"/>
            <a:ext cx="1626356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4648200" y="3685157"/>
            <a:ext cx="341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 Description for above Editor Control ……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4702109" y="4332167"/>
            <a:ext cx="163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 Description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6491451" y="4332167"/>
            <a:ext cx="163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Field Description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4528725" y="2553976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03384" y="2970068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76800" y="2095682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Multi Column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3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AtomForm Flexible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oundRect">
            <a:avLst>
              <a:gd name="adj" fmla="val 572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Intelligent Flow Layout with ability to share multiple items in single row</a:t>
            </a:r>
          </a:p>
          <a:p>
            <a:r>
              <a:rPr lang="en-US" dirty="0" smtClean="0"/>
              <a:t>No attributes required on any child items</a:t>
            </a:r>
            <a:endParaRPr lang="en-US" dirty="0" smtClean="0"/>
          </a:p>
          <a:p>
            <a:r>
              <a:rPr lang="en-US" dirty="0" smtClean="0"/>
              <a:t>Comma Separated “RowLayout” instantly renders multi column grid</a:t>
            </a:r>
            <a:endParaRPr lang="en-US" dirty="0" smtClean="0"/>
          </a:p>
          <a:p>
            <a:r>
              <a:rPr lang="en-US" dirty="0" smtClean="0"/>
              <a:t>E.g. 3,2,1 = 3 cells in first row, 2 cells in 2</a:t>
            </a:r>
            <a:r>
              <a:rPr lang="en-US" baseline="30000" dirty="0" smtClean="0"/>
              <a:t>nd</a:t>
            </a:r>
            <a:r>
              <a:rPr lang="en-US" dirty="0" smtClean="0"/>
              <a:t> row and 1 cell in 3</a:t>
            </a:r>
            <a:r>
              <a:rPr lang="en-US" baseline="30000" dirty="0" smtClean="0"/>
              <a:t>rd</a:t>
            </a:r>
            <a:r>
              <a:rPr lang="en-US" dirty="0" smtClean="0"/>
              <a:t> row with </a:t>
            </a:r>
            <a:r>
              <a:rPr lang="en-US" smtClean="0"/>
              <a:t>automatic spanning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193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Form / Flexible </a:t>
            </a:r>
            <a:r>
              <a:rPr lang="en-US" dirty="0" smtClean="0"/>
              <a:t>Grid Layout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22282" y="1437774"/>
            <a:ext cx="8364517" cy="50392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955543" y="2050318"/>
            <a:ext cx="2310687" cy="69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3" name="Rectangle 42"/>
          <p:cNvSpPr/>
          <p:nvPr/>
        </p:nvSpPr>
        <p:spPr>
          <a:xfrm>
            <a:off x="976566" y="3733800"/>
            <a:ext cx="7253033" cy="6045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" name="Rectangle 43"/>
          <p:cNvSpPr/>
          <p:nvPr/>
        </p:nvSpPr>
        <p:spPr>
          <a:xfrm>
            <a:off x="963405" y="4562475"/>
            <a:ext cx="3518807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5" name="Rectangle 44"/>
          <p:cNvSpPr/>
          <p:nvPr/>
        </p:nvSpPr>
        <p:spPr>
          <a:xfrm>
            <a:off x="970216" y="5486400"/>
            <a:ext cx="35188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6" name="Rectangle 45"/>
          <p:cNvSpPr/>
          <p:nvPr/>
        </p:nvSpPr>
        <p:spPr>
          <a:xfrm>
            <a:off x="5943600" y="2050318"/>
            <a:ext cx="2285999" cy="69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7" name="Rectangle 46"/>
          <p:cNvSpPr/>
          <p:nvPr/>
        </p:nvSpPr>
        <p:spPr>
          <a:xfrm>
            <a:off x="963405" y="2905406"/>
            <a:ext cx="2292556" cy="67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8" name="Rectangle 47"/>
          <p:cNvSpPr/>
          <p:nvPr/>
        </p:nvSpPr>
        <p:spPr>
          <a:xfrm>
            <a:off x="5943600" y="2905406"/>
            <a:ext cx="2285999" cy="67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9" name="Rectangle 48"/>
          <p:cNvSpPr/>
          <p:nvPr/>
        </p:nvSpPr>
        <p:spPr>
          <a:xfrm>
            <a:off x="3447738" y="2050318"/>
            <a:ext cx="2310687" cy="692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0" name="Rectangle 49"/>
          <p:cNvSpPr/>
          <p:nvPr/>
        </p:nvSpPr>
        <p:spPr>
          <a:xfrm>
            <a:off x="3447738" y="2905406"/>
            <a:ext cx="2310687" cy="675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1" name="Rectangle 50"/>
          <p:cNvSpPr/>
          <p:nvPr/>
        </p:nvSpPr>
        <p:spPr>
          <a:xfrm>
            <a:off x="4739474" y="4572000"/>
            <a:ext cx="349012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" name="Rectangle 51"/>
          <p:cNvSpPr/>
          <p:nvPr/>
        </p:nvSpPr>
        <p:spPr>
          <a:xfrm>
            <a:off x="4746287" y="5486400"/>
            <a:ext cx="3490123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3" name="TextBox 52"/>
          <p:cNvSpPr txBox="1"/>
          <p:nvPr/>
        </p:nvSpPr>
        <p:spPr>
          <a:xfrm>
            <a:off x="1510412" y="1371600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 can set RowLayout = “3,3,1,2,2”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150" y="2212093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65150" y="3058737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5150" y="564463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65150" y="3851427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5150" y="4730234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74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Benefits over Canvas, Grid, Stack Panel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oundRect">
            <a:avLst>
              <a:gd name="adj" fmla="val 740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Atom Form children are similar to Wrap Panel children, but Wrapping is completely customized via simple attributes.</a:t>
            </a:r>
          </a:p>
          <a:p>
            <a:r>
              <a:rPr lang="en-US" dirty="0" smtClean="0"/>
              <a:t>Its easy to move items around without changing lots of attributes, Grid is very powerful but changing grid children can be huge pain.</a:t>
            </a:r>
          </a:p>
          <a:p>
            <a:r>
              <a:rPr lang="en-US" dirty="0" smtClean="0"/>
              <a:t>Canvas is very easy to operate, but needs a powerful designer, once again changing layout can be very tedious job.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168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Customer Request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970068"/>
            <a:ext cx="4724400" cy="29735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0590" y="3446500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Name: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066306" y="3493410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First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209800" y="4305066"/>
            <a:ext cx="7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Address: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066306" y="4351976"/>
            <a:ext cx="3422380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2313508" y="4966682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City: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059224" y="5013592"/>
            <a:ext cx="1434905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2279717" y="5373949"/>
            <a:ext cx="6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Country: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059222" y="5420859"/>
            <a:ext cx="143490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5467688" y="3493409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21357" y="3912360"/>
            <a:ext cx="60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Phone: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061005" y="3917472"/>
            <a:ext cx="1068304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5458164" y="3917472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Cell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256735" y="3493410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Middle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238208" y="3917472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392105" y="5013592"/>
            <a:ext cx="108705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5392105" y="5397403"/>
            <a:ext cx="1096581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3005312" y="4565893"/>
            <a:ext cx="341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 Postal Address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885837" y="3434712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60496" y="3850804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33912" y="2976418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Multi Column Form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785891" y="1688068"/>
            <a:ext cx="356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Believe me its very simple and small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99230" y="4990138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State:</a:t>
            </a: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4565279" y="5397403"/>
            <a:ext cx="6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Zip: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806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Changes Requested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3554" y="1676400"/>
            <a:ext cx="4724400" cy="472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67155" y="2211573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Name:</a:t>
            </a:r>
            <a:endParaRPr lang="en-US" sz="1000" dirty="0"/>
          </a:p>
        </p:txBody>
      </p:sp>
      <p:sp>
        <p:nvSpPr>
          <p:cNvPr id="6" name="Rectangle 5"/>
          <p:cNvSpPr/>
          <p:nvPr/>
        </p:nvSpPr>
        <p:spPr>
          <a:xfrm>
            <a:off x="3012871" y="2258483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First</a:t>
            </a:r>
            <a:endParaRPr lang="en-US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209373" y="3457733"/>
            <a:ext cx="7229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Address:</a:t>
            </a:r>
            <a:endParaRPr lang="en-US" sz="1000" dirty="0"/>
          </a:p>
        </p:txBody>
      </p:sp>
      <p:sp>
        <p:nvSpPr>
          <p:cNvPr id="8" name="Rectangle 7"/>
          <p:cNvSpPr/>
          <p:nvPr/>
        </p:nvSpPr>
        <p:spPr>
          <a:xfrm>
            <a:off x="3065879" y="3504643"/>
            <a:ext cx="3422380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9" name="TextBox 8"/>
          <p:cNvSpPr txBox="1"/>
          <p:nvPr/>
        </p:nvSpPr>
        <p:spPr>
          <a:xfrm>
            <a:off x="2337943" y="5079014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City:</a:t>
            </a:r>
            <a:endParaRPr lang="en-US" sz="1000" dirty="0"/>
          </a:p>
        </p:txBody>
      </p:sp>
      <p:sp>
        <p:nvSpPr>
          <p:cNvPr id="10" name="Rectangle 9"/>
          <p:cNvSpPr/>
          <p:nvPr/>
        </p:nvSpPr>
        <p:spPr>
          <a:xfrm>
            <a:off x="3083659" y="5125924"/>
            <a:ext cx="1434905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1" name="TextBox 10"/>
          <p:cNvSpPr txBox="1"/>
          <p:nvPr/>
        </p:nvSpPr>
        <p:spPr>
          <a:xfrm>
            <a:off x="2304152" y="5486281"/>
            <a:ext cx="6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Country: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083657" y="5533191"/>
            <a:ext cx="143490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3" name="Rectangle 12"/>
          <p:cNvSpPr/>
          <p:nvPr/>
        </p:nvSpPr>
        <p:spPr>
          <a:xfrm>
            <a:off x="5414253" y="2258482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Last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20930" y="3065027"/>
            <a:ext cx="6037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Phone:</a:t>
            </a:r>
            <a:endParaRPr lang="en-US" sz="1000" dirty="0"/>
          </a:p>
        </p:txBody>
      </p:sp>
      <p:sp>
        <p:nvSpPr>
          <p:cNvPr id="15" name="Rectangle 14"/>
          <p:cNvSpPr/>
          <p:nvPr/>
        </p:nvSpPr>
        <p:spPr>
          <a:xfrm>
            <a:off x="3060578" y="3070139"/>
            <a:ext cx="1068304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Home</a:t>
            </a:r>
            <a:endParaRPr lang="en-US" sz="1000" dirty="0"/>
          </a:p>
        </p:txBody>
      </p:sp>
      <p:sp>
        <p:nvSpPr>
          <p:cNvPr id="16" name="Rectangle 15"/>
          <p:cNvSpPr/>
          <p:nvPr/>
        </p:nvSpPr>
        <p:spPr>
          <a:xfrm>
            <a:off x="5457738" y="3065027"/>
            <a:ext cx="102099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Cell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4203300" y="2258483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Middle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4237781" y="3070139"/>
            <a:ext cx="1076753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Work</a:t>
            </a:r>
            <a:endParaRPr lang="en-US" sz="1000" dirty="0"/>
          </a:p>
        </p:txBody>
      </p:sp>
      <p:sp>
        <p:nvSpPr>
          <p:cNvPr id="19" name="Rectangle 18"/>
          <p:cNvSpPr/>
          <p:nvPr/>
        </p:nvSpPr>
        <p:spPr>
          <a:xfrm>
            <a:off x="5416540" y="5125924"/>
            <a:ext cx="1087058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Rectangle 19"/>
          <p:cNvSpPr/>
          <p:nvPr/>
        </p:nvSpPr>
        <p:spPr>
          <a:xfrm>
            <a:off x="5416540" y="5509735"/>
            <a:ext cx="1096581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TextBox 20"/>
          <p:cNvSpPr txBox="1"/>
          <p:nvPr/>
        </p:nvSpPr>
        <p:spPr>
          <a:xfrm>
            <a:off x="3004885" y="3718560"/>
            <a:ext cx="3418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Complete Postal Address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832402" y="2199785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60069" y="3003471"/>
            <a:ext cx="7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24201" y="1676400"/>
            <a:ext cx="2895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Standard Multi Column Form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23665" y="5102470"/>
            <a:ext cx="620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State:</a:t>
            </a:r>
            <a:endParaRPr 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4589714" y="5509735"/>
            <a:ext cx="6459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Zip:</a:t>
            </a:r>
            <a:endParaRPr lang="en-US" sz="1000" dirty="0"/>
          </a:p>
        </p:txBody>
      </p:sp>
      <p:sp>
        <p:nvSpPr>
          <p:cNvPr id="27" name="Curved Down Arrow 26"/>
          <p:cNvSpPr/>
          <p:nvPr/>
        </p:nvSpPr>
        <p:spPr>
          <a:xfrm>
            <a:off x="3451765" y="2866191"/>
            <a:ext cx="1289911" cy="198836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Move Here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" name="Curved Down Arrow 28"/>
          <p:cNvSpPr/>
          <p:nvPr/>
        </p:nvSpPr>
        <p:spPr>
          <a:xfrm>
            <a:off x="5118585" y="2713791"/>
            <a:ext cx="1289911" cy="349054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smtClean="0">
                <a:solidFill>
                  <a:schemeClr val="tx1"/>
                </a:solidFill>
              </a:rPr>
              <a:t>Move Here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flipH="1">
            <a:off x="3223165" y="2569117"/>
            <a:ext cx="2514600" cy="493728"/>
          </a:xfrm>
          <a:prstGeom prst="curvedDown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Move Here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Left Brace 30"/>
          <p:cNvSpPr/>
          <p:nvPr/>
        </p:nvSpPr>
        <p:spPr>
          <a:xfrm>
            <a:off x="2209374" y="3504643"/>
            <a:ext cx="175592" cy="428348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1265781" y="3534151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3767" y="4357925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>
                <a:solidFill>
                  <a:srgbClr val="00B050"/>
                </a:solidFill>
              </a:rPr>
              <a:t>Add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2030854" y="4167503"/>
            <a:ext cx="178520" cy="679888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095139" y="4158693"/>
            <a:ext cx="862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Apartment:</a:t>
            </a:r>
            <a:endParaRPr lang="en-US" sz="1000" dirty="0"/>
          </a:p>
        </p:txBody>
      </p:sp>
      <p:sp>
        <p:nvSpPr>
          <p:cNvPr id="36" name="Rectangle 35"/>
          <p:cNvSpPr/>
          <p:nvPr/>
        </p:nvSpPr>
        <p:spPr>
          <a:xfrm>
            <a:off x="3070766" y="4205603"/>
            <a:ext cx="3407970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7" name="TextBox 36"/>
          <p:cNvSpPr txBox="1"/>
          <p:nvPr/>
        </p:nvSpPr>
        <p:spPr>
          <a:xfrm>
            <a:off x="2120001" y="4539693"/>
            <a:ext cx="862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Street:</a:t>
            </a:r>
            <a:endParaRPr lang="en-US" sz="1000" dirty="0"/>
          </a:p>
        </p:txBody>
      </p:sp>
      <p:sp>
        <p:nvSpPr>
          <p:cNvPr id="38" name="Rectangle 37"/>
          <p:cNvSpPr/>
          <p:nvPr/>
        </p:nvSpPr>
        <p:spPr>
          <a:xfrm>
            <a:off x="3095628" y="4586603"/>
            <a:ext cx="3407970" cy="199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9" name="Curved Up Arrow 38"/>
          <p:cNvSpPr/>
          <p:nvPr/>
        </p:nvSpPr>
        <p:spPr>
          <a:xfrm>
            <a:off x="3223165" y="5732502"/>
            <a:ext cx="2514600" cy="363498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Up Arrow 39"/>
          <p:cNvSpPr/>
          <p:nvPr/>
        </p:nvSpPr>
        <p:spPr>
          <a:xfrm flipH="1">
            <a:off x="3733800" y="5732502"/>
            <a:ext cx="2514600" cy="439698"/>
          </a:xfrm>
          <a:prstGeom prst="curvedUp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153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426</Words>
  <Application>Microsoft Office PowerPoint</Application>
  <PresentationFormat>On-screen Show (4:3)</PresentationFormat>
  <Paragraphs>111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UI Atoms 2010</vt:lpstr>
      <vt:lpstr>StackPanel/Grid Challenges</vt:lpstr>
      <vt:lpstr>Typical Form Designs</vt:lpstr>
      <vt:lpstr>Standard Form Design</vt:lpstr>
      <vt:lpstr>AtomForm Flexible Layout</vt:lpstr>
      <vt:lpstr>Form / Flexible Grid Layout</vt:lpstr>
      <vt:lpstr>Benefits over Canvas, Grid, Stack Panel</vt:lpstr>
      <vt:lpstr>Typical Customer Request</vt:lpstr>
      <vt:lpstr>Typical Changes Requested</vt:lpstr>
      <vt:lpstr>Change Management</vt:lpstr>
      <vt:lpstr>Links and Resources</vt:lpstr>
    </vt:vector>
  </TitlesOfParts>
  <Company>NeuroSpeech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Kava</dc:creator>
  <cp:lastModifiedBy>Akash Kava</cp:lastModifiedBy>
  <cp:revision>139</cp:revision>
  <dcterms:created xsi:type="dcterms:W3CDTF">2010-04-04T15:19:10Z</dcterms:created>
  <dcterms:modified xsi:type="dcterms:W3CDTF">2010-05-31T16:54:24Z</dcterms:modified>
</cp:coreProperties>
</file>