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A231-C985-483E-88BD-095EB5043DBE}" type="datetimeFigureOut">
              <a:rPr lang="en-US" smtClean="0"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uiatoms" TargetMode="External"/><Relationship Id="rId2" Type="http://schemas.openxmlformats.org/officeDocument/2006/relationships/hyperlink" Target="http://uiatoms.neurospeech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urospeech.com/" TargetMode="External"/><Relationship Id="rId4" Type="http://schemas.openxmlformats.org/officeDocument/2006/relationships/hyperlink" Target="http://uiatoms.neurospeech.com/sup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Atoms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Data Form with Multiple Validations for Silverlight and WPF</a:t>
            </a:r>
            <a:endParaRPr lang="en-US" dirty="0"/>
          </a:p>
        </p:txBody>
      </p:sp>
      <p:pic>
        <p:nvPicPr>
          <p:cNvPr id="1026" name="Picture 2" descr="d:\Desktop\ProductBox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1166812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6019800"/>
            <a:ext cx="18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NeuroSpeech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  <a:prstGeom prst="roundRect">
            <a:avLst>
              <a:gd name="adj" fmla="val 60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Binding through Metadata</a:t>
            </a:r>
          </a:p>
          <a:p>
            <a:r>
              <a:rPr lang="en-US" dirty="0" smtClean="0"/>
              <a:t>Model based Validation</a:t>
            </a:r>
          </a:p>
          <a:p>
            <a:r>
              <a:rPr lang="en-US" dirty="0" smtClean="0"/>
              <a:t>Only suitable for new development</a:t>
            </a:r>
          </a:p>
          <a:p>
            <a:r>
              <a:rPr lang="en-US" dirty="0" smtClean="0"/>
              <a:t>WPF 4 Data Form still unavailable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5143500" y="1660733"/>
            <a:ext cx="3581400" cy="20574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Middleware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WPF/Silverlight Data Annotations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67300" y="4585165"/>
            <a:ext cx="36576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XAML Page/Window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524500" y="2575133"/>
            <a:ext cx="3048000" cy="9906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Silverlight RIA Services</a:t>
            </a:r>
          </a:p>
          <a:p>
            <a:pPr algn="ctr"/>
            <a:r>
              <a:rPr lang="en-US" dirty="0" smtClean="0"/>
              <a:t>.NET 4 Data Annotations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6743700" y="3565732"/>
            <a:ext cx="304800" cy="1158667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524500" y="4724400"/>
            <a:ext cx="3048000" cy="5334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AtomForm Validation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97778" y="4585165"/>
            <a:ext cx="3927122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Atom Form Control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6203244" y="4724400"/>
            <a:ext cx="2369256" cy="5334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Control / Editor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797778" y="1651686"/>
            <a:ext cx="2201333" cy="86291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WCF/ADO.NET/SharePoint or </a:t>
            </a:r>
            <a:r>
              <a:rPr lang="en-US" sz="1400" dirty="0" smtClean="0"/>
              <a:t>Third Party Service</a:t>
            </a:r>
            <a:endParaRPr lang="en-US" sz="14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7176910" y="1651686"/>
            <a:ext cx="1395589" cy="139631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Application Middleware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7419622" y="2349843"/>
            <a:ext cx="1038578" cy="54575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Annotations</a:t>
            </a:r>
            <a:endParaRPr lang="en-US" sz="1200" dirty="0"/>
          </a:p>
        </p:txBody>
      </p:sp>
      <p:sp>
        <p:nvSpPr>
          <p:cNvPr id="9" name="Up-Down Arrow 8"/>
          <p:cNvSpPr/>
          <p:nvPr/>
        </p:nvSpPr>
        <p:spPr>
          <a:xfrm>
            <a:off x="8187266" y="4053017"/>
            <a:ext cx="194733" cy="671384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4797778" y="2748862"/>
            <a:ext cx="1831622" cy="74449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Validation Rules in</a:t>
            </a:r>
          </a:p>
          <a:p>
            <a:pPr algn="ctr"/>
            <a:r>
              <a:rPr lang="en-US" sz="1400" dirty="0" smtClean="0"/>
              <a:t>Templates, Resources or Themes</a:t>
            </a:r>
            <a:endParaRPr lang="en-US" sz="14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4797778" y="3793525"/>
            <a:ext cx="908756" cy="59518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Code Behind</a:t>
            </a:r>
          </a:p>
          <a:p>
            <a:pPr algn="ctr"/>
            <a:r>
              <a:rPr lang="en-US" sz="1200" dirty="0" smtClean="0"/>
              <a:t>Validation</a:t>
            </a:r>
            <a:endParaRPr lang="en-US" sz="1200" dirty="0"/>
          </a:p>
        </p:txBody>
      </p:sp>
      <p:sp>
        <p:nvSpPr>
          <p:cNvPr id="16" name="Left-Right Arrow 15"/>
          <p:cNvSpPr/>
          <p:nvPr/>
        </p:nvSpPr>
        <p:spPr>
          <a:xfrm>
            <a:off x="5773427" y="4840759"/>
            <a:ext cx="429817" cy="190500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7179961" y="3346621"/>
            <a:ext cx="1413133" cy="70639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Annotation Validation Rule</a:t>
            </a:r>
            <a:endParaRPr lang="en-US" sz="1400" dirty="0"/>
          </a:p>
        </p:txBody>
      </p:sp>
      <p:sp>
        <p:nvSpPr>
          <p:cNvPr id="18" name="Up-Down Arrow 17"/>
          <p:cNvSpPr/>
          <p:nvPr/>
        </p:nvSpPr>
        <p:spPr>
          <a:xfrm>
            <a:off x="8187266" y="2895599"/>
            <a:ext cx="194733" cy="451021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4864671" y="4724399"/>
            <a:ext cx="908756" cy="9906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Inbuilt</a:t>
            </a:r>
          </a:p>
          <a:p>
            <a:pPr algn="ctr"/>
            <a:r>
              <a:rPr lang="en-US" sz="1200" dirty="0" smtClean="0"/>
              <a:t>Validation</a:t>
            </a:r>
          </a:p>
          <a:p>
            <a:pPr algn="ctr"/>
            <a:r>
              <a:rPr lang="en-US" sz="1200" dirty="0" smtClean="0"/>
              <a:t>Rules</a:t>
            </a:r>
            <a:endParaRPr lang="en-US" sz="1200" dirty="0"/>
          </a:p>
        </p:txBody>
      </p:sp>
      <p:sp>
        <p:nvSpPr>
          <p:cNvPr id="22" name="Up-Down Arrow 21"/>
          <p:cNvSpPr/>
          <p:nvPr/>
        </p:nvSpPr>
        <p:spPr>
          <a:xfrm>
            <a:off x="6719454" y="2514600"/>
            <a:ext cx="178506" cy="2209800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6187072" y="3493354"/>
            <a:ext cx="194733" cy="1231045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Up Arrow 24"/>
          <p:cNvSpPr/>
          <p:nvPr/>
        </p:nvSpPr>
        <p:spPr>
          <a:xfrm rot="16200000">
            <a:off x="5617784" y="4042650"/>
            <a:ext cx="609600" cy="475430"/>
          </a:xfrm>
          <a:prstGeom prst="left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prstGeom prst="roundRect">
            <a:avLst>
              <a:gd name="adj" fmla="val 60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Validation rules in Templates, Resources or Themes</a:t>
            </a:r>
          </a:p>
          <a:p>
            <a:r>
              <a:rPr lang="en-US" dirty="0" smtClean="0"/>
              <a:t>Data Annotations, Code Behind and Inbuilt Validation Rules</a:t>
            </a:r>
          </a:p>
          <a:p>
            <a:r>
              <a:rPr lang="en-US" dirty="0" smtClean="0"/>
              <a:t>Can be used existing middleware</a:t>
            </a:r>
          </a:p>
          <a:p>
            <a:r>
              <a:rPr lang="en-US" dirty="0" smtClean="0"/>
              <a:t>Unified development on WPF and Silverlight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AtomForm on DataForm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600200"/>
            <a:ext cx="8458200" cy="4525963"/>
          </a:xfrm>
          <a:prstGeom prst="roundRect">
            <a:avLst>
              <a:gd name="adj" fmla="val 94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Unified Code WPF + Silverlight</a:t>
            </a:r>
          </a:p>
          <a:p>
            <a:r>
              <a:rPr lang="en-US" dirty="0" smtClean="0"/>
              <a:t>Static </a:t>
            </a:r>
            <a:r>
              <a:rPr lang="en-US" dirty="0" smtClean="0"/>
              <a:t>as well as Conditional Validation</a:t>
            </a:r>
          </a:p>
          <a:p>
            <a:r>
              <a:rPr lang="en-US" dirty="0" smtClean="0"/>
              <a:t>Easy to develop business rule based validation</a:t>
            </a:r>
          </a:p>
          <a:p>
            <a:r>
              <a:rPr lang="en-US" dirty="0" smtClean="0"/>
              <a:t>Simple Code Behind Validation to support WCF and other Third Party Services</a:t>
            </a:r>
          </a:p>
          <a:p>
            <a:r>
              <a:rPr lang="en-US" dirty="0" smtClean="0"/>
              <a:t>Culture based Validation (Validation Rules can be different in different themes based on Culture and Locale)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2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Validation vs. UI Validation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4419600"/>
            <a:ext cx="24384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 UI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362200"/>
            <a:ext cx="24384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2895600"/>
            <a:ext cx="1981200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1981200" y="3429000"/>
            <a:ext cx="304800" cy="99060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86200" y="4419600"/>
            <a:ext cx="47244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 Form UI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86200" y="2362200"/>
            <a:ext cx="24384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91000" y="2895600"/>
            <a:ext cx="1981200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13" name="Up-Down Arrow 12"/>
          <p:cNvSpPr/>
          <p:nvPr/>
        </p:nvSpPr>
        <p:spPr>
          <a:xfrm>
            <a:off x="4419600" y="3581400"/>
            <a:ext cx="228600" cy="838200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-Up Arrow 13"/>
          <p:cNvSpPr/>
          <p:nvPr/>
        </p:nvSpPr>
        <p:spPr>
          <a:xfrm rot="5400000">
            <a:off x="5219700" y="3162300"/>
            <a:ext cx="990600" cy="1524000"/>
          </a:xfrm>
          <a:prstGeom prst="leftRightUpArrow">
            <a:avLst>
              <a:gd name="adj1" fmla="val 15021"/>
              <a:gd name="adj2" fmla="val 13358"/>
              <a:gd name="adj3" fmla="val 25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77000" y="2362200"/>
            <a:ext cx="2133600" cy="1905000"/>
          </a:xfrm>
          <a:prstGeom prst="roundRect">
            <a:avLst>
              <a:gd name="adj" fmla="val 114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 in Inbuilt Controls, Code Behind, Resources,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6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–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http://uiatoms.neurospeech.com/download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Twitter –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http://twitter.com/uiatoms</a:t>
            </a:r>
            <a:endParaRPr lang="en-US" dirty="0" smtClean="0"/>
          </a:p>
          <a:p>
            <a:r>
              <a:rPr lang="en-US" dirty="0" smtClean="0"/>
              <a:t>Support – </a:t>
            </a:r>
            <a:r>
              <a:rPr lang="en-US" dirty="0" smtClean="0">
                <a:hlinkClick r:id="rId4"/>
              </a:rPr>
              <a:t>http://uiatoms.neurospeech.com/support</a:t>
            </a:r>
            <a:endParaRPr lang="en-US" dirty="0" smtClean="0"/>
          </a:p>
          <a:p>
            <a:r>
              <a:rPr lang="en-US" dirty="0" smtClean="0"/>
              <a:t>About NeuroSpeech Inc. – 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http://www.neurospeech.com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203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UI Atoms 2010</vt:lpstr>
      <vt:lpstr>WPF/Silverlight Data Annotations</vt:lpstr>
      <vt:lpstr>AtomForm Validation</vt:lpstr>
      <vt:lpstr>Advantage of AtomForm on DataForm</vt:lpstr>
      <vt:lpstr>Model Validation vs. UI Validation</vt:lpstr>
      <vt:lpstr>Links and Resources</vt:lpstr>
    </vt:vector>
  </TitlesOfParts>
  <Company>NeuroSpeech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Kava</dc:creator>
  <cp:lastModifiedBy>Akash Kava</cp:lastModifiedBy>
  <cp:revision>21</cp:revision>
  <dcterms:created xsi:type="dcterms:W3CDTF">2010-04-04T15:19:10Z</dcterms:created>
  <dcterms:modified xsi:type="dcterms:W3CDTF">2010-04-05T18:49:01Z</dcterms:modified>
</cp:coreProperties>
</file>