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6" d="100"/>
          <a:sy n="116" d="100"/>
        </p:scale>
        <p:origin x="-149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B8E55B-1C8B-4D4E-818C-35FB2D9AAE1F}" type="datetimeFigureOut">
              <a:rPr lang="en-US" smtClean="0"/>
              <a:t>9/28/2010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4E763F-10F9-4B3F-9347-3E77C9FB4F9F}" type="slidenum">
              <a:rPr lang="en-US" smtClean="0"/>
              <a:t>‹#›</a:t>
            </a:fld>
            <a:endParaRPr lang="en-US"/>
          </a:p>
        </p:txBody>
      </p:sp>
    </p:spTree>
    <p:extLst>
      <p:ext uri="{BB962C8B-B14F-4D97-AF65-F5344CB8AC3E}">
        <p14:creationId xmlns:p14="http://schemas.microsoft.com/office/powerpoint/2010/main" val="2835026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B8E55B-1C8B-4D4E-818C-35FB2D9AAE1F}" type="datetimeFigureOut">
              <a:rPr lang="en-US" smtClean="0"/>
              <a:t>9/28/2010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4E763F-10F9-4B3F-9347-3E77C9FB4F9F}" type="slidenum">
              <a:rPr lang="en-US" smtClean="0"/>
              <a:t>‹#›</a:t>
            </a:fld>
            <a:endParaRPr lang="en-US"/>
          </a:p>
        </p:txBody>
      </p:sp>
    </p:spTree>
    <p:extLst>
      <p:ext uri="{BB962C8B-B14F-4D97-AF65-F5344CB8AC3E}">
        <p14:creationId xmlns:p14="http://schemas.microsoft.com/office/powerpoint/2010/main" val="3931706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B8E55B-1C8B-4D4E-818C-35FB2D9AAE1F}" type="datetimeFigureOut">
              <a:rPr lang="en-US" smtClean="0"/>
              <a:t>9/28/2010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4E763F-10F9-4B3F-9347-3E77C9FB4F9F}" type="slidenum">
              <a:rPr lang="en-US" smtClean="0"/>
              <a:t>‹#›</a:t>
            </a:fld>
            <a:endParaRPr lang="en-US"/>
          </a:p>
        </p:txBody>
      </p:sp>
    </p:spTree>
    <p:extLst>
      <p:ext uri="{BB962C8B-B14F-4D97-AF65-F5344CB8AC3E}">
        <p14:creationId xmlns:p14="http://schemas.microsoft.com/office/powerpoint/2010/main" val="2712130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B8E55B-1C8B-4D4E-818C-35FB2D9AAE1F}" type="datetimeFigureOut">
              <a:rPr lang="en-US" smtClean="0"/>
              <a:t>9/28/2010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4E763F-10F9-4B3F-9347-3E77C9FB4F9F}" type="slidenum">
              <a:rPr lang="en-US" smtClean="0"/>
              <a:t>‹#›</a:t>
            </a:fld>
            <a:endParaRPr lang="en-US"/>
          </a:p>
        </p:txBody>
      </p:sp>
    </p:spTree>
    <p:extLst>
      <p:ext uri="{BB962C8B-B14F-4D97-AF65-F5344CB8AC3E}">
        <p14:creationId xmlns:p14="http://schemas.microsoft.com/office/powerpoint/2010/main" val="2269741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B8E55B-1C8B-4D4E-818C-35FB2D9AAE1F}" type="datetimeFigureOut">
              <a:rPr lang="en-US" smtClean="0"/>
              <a:t>9/28/2010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4E763F-10F9-4B3F-9347-3E77C9FB4F9F}" type="slidenum">
              <a:rPr lang="en-US" smtClean="0"/>
              <a:t>‹#›</a:t>
            </a:fld>
            <a:endParaRPr lang="en-US"/>
          </a:p>
        </p:txBody>
      </p:sp>
    </p:spTree>
    <p:extLst>
      <p:ext uri="{BB962C8B-B14F-4D97-AF65-F5344CB8AC3E}">
        <p14:creationId xmlns:p14="http://schemas.microsoft.com/office/powerpoint/2010/main" val="4258457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B8E55B-1C8B-4D4E-818C-35FB2D9AAE1F}" type="datetimeFigureOut">
              <a:rPr lang="en-US" smtClean="0"/>
              <a:t>9/28/2010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4E763F-10F9-4B3F-9347-3E77C9FB4F9F}" type="slidenum">
              <a:rPr lang="en-US" smtClean="0"/>
              <a:t>‹#›</a:t>
            </a:fld>
            <a:endParaRPr lang="en-US"/>
          </a:p>
        </p:txBody>
      </p:sp>
    </p:spTree>
    <p:extLst>
      <p:ext uri="{BB962C8B-B14F-4D97-AF65-F5344CB8AC3E}">
        <p14:creationId xmlns:p14="http://schemas.microsoft.com/office/powerpoint/2010/main" val="389316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B8E55B-1C8B-4D4E-818C-35FB2D9AAE1F}" type="datetimeFigureOut">
              <a:rPr lang="en-US" smtClean="0"/>
              <a:t>9/28/2010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4E763F-10F9-4B3F-9347-3E77C9FB4F9F}" type="slidenum">
              <a:rPr lang="en-US" smtClean="0"/>
              <a:t>‹#›</a:t>
            </a:fld>
            <a:endParaRPr lang="en-US"/>
          </a:p>
        </p:txBody>
      </p:sp>
    </p:spTree>
    <p:extLst>
      <p:ext uri="{BB962C8B-B14F-4D97-AF65-F5344CB8AC3E}">
        <p14:creationId xmlns:p14="http://schemas.microsoft.com/office/powerpoint/2010/main" val="1677741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B8E55B-1C8B-4D4E-818C-35FB2D9AAE1F}" type="datetimeFigureOut">
              <a:rPr lang="en-US" smtClean="0"/>
              <a:t>9/28/2010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4E763F-10F9-4B3F-9347-3E77C9FB4F9F}" type="slidenum">
              <a:rPr lang="en-US" smtClean="0"/>
              <a:t>‹#›</a:t>
            </a:fld>
            <a:endParaRPr lang="en-US"/>
          </a:p>
        </p:txBody>
      </p:sp>
    </p:spTree>
    <p:extLst>
      <p:ext uri="{BB962C8B-B14F-4D97-AF65-F5344CB8AC3E}">
        <p14:creationId xmlns:p14="http://schemas.microsoft.com/office/powerpoint/2010/main" val="3064747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B8E55B-1C8B-4D4E-818C-35FB2D9AAE1F}" type="datetimeFigureOut">
              <a:rPr lang="en-US" smtClean="0"/>
              <a:t>9/28/2010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4E763F-10F9-4B3F-9347-3E77C9FB4F9F}" type="slidenum">
              <a:rPr lang="en-US" smtClean="0"/>
              <a:t>‹#›</a:t>
            </a:fld>
            <a:endParaRPr lang="en-US"/>
          </a:p>
        </p:txBody>
      </p:sp>
    </p:spTree>
    <p:extLst>
      <p:ext uri="{BB962C8B-B14F-4D97-AF65-F5344CB8AC3E}">
        <p14:creationId xmlns:p14="http://schemas.microsoft.com/office/powerpoint/2010/main" val="3392425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B8E55B-1C8B-4D4E-818C-35FB2D9AAE1F}" type="datetimeFigureOut">
              <a:rPr lang="en-US" smtClean="0"/>
              <a:t>9/28/2010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4E763F-10F9-4B3F-9347-3E77C9FB4F9F}" type="slidenum">
              <a:rPr lang="en-US" smtClean="0"/>
              <a:t>‹#›</a:t>
            </a:fld>
            <a:endParaRPr lang="en-US"/>
          </a:p>
        </p:txBody>
      </p:sp>
    </p:spTree>
    <p:extLst>
      <p:ext uri="{BB962C8B-B14F-4D97-AF65-F5344CB8AC3E}">
        <p14:creationId xmlns:p14="http://schemas.microsoft.com/office/powerpoint/2010/main" val="2047759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B8E55B-1C8B-4D4E-818C-35FB2D9AAE1F}" type="datetimeFigureOut">
              <a:rPr lang="en-US" smtClean="0"/>
              <a:t>9/28/2010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4E763F-10F9-4B3F-9347-3E77C9FB4F9F}" type="slidenum">
              <a:rPr lang="en-US" smtClean="0"/>
              <a:t>‹#›</a:t>
            </a:fld>
            <a:endParaRPr lang="en-US"/>
          </a:p>
        </p:txBody>
      </p:sp>
    </p:spTree>
    <p:extLst>
      <p:ext uri="{BB962C8B-B14F-4D97-AF65-F5344CB8AC3E}">
        <p14:creationId xmlns:p14="http://schemas.microsoft.com/office/powerpoint/2010/main" val="2615035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B8E55B-1C8B-4D4E-818C-35FB2D9AAE1F}" type="datetimeFigureOut">
              <a:rPr lang="en-US" smtClean="0"/>
              <a:t>9/28/2010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4E763F-10F9-4B3F-9347-3E77C9FB4F9F}" type="slidenum">
              <a:rPr lang="en-US" smtClean="0"/>
              <a:t>‹#›</a:t>
            </a:fld>
            <a:endParaRPr lang="en-US"/>
          </a:p>
        </p:txBody>
      </p:sp>
    </p:spTree>
    <p:extLst>
      <p:ext uri="{BB962C8B-B14F-4D97-AF65-F5344CB8AC3E}">
        <p14:creationId xmlns:p14="http://schemas.microsoft.com/office/powerpoint/2010/main" val="19497967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sclient.neurospeech.com/blog/" TargetMode="External"/><Relationship Id="rId2" Type="http://schemas.openxmlformats.org/officeDocument/2006/relationships/hyperlink" Target="http://wsclient.neurospeech.com/" TargetMode="External"/><Relationship Id="rId1" Type="http://schemas.openxmlformats.org/officeDocument/2006/relationships/slideLayout" Target="../slideLayouts/slideLayout2.xml"/><Relationship Id="rId4" Type="http://schemas.openxmlformats.org/officeDocument/2006/relationships/hyperlink" Target="http://neurospeech.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68387"/>
            <a:ext cx="7772400" cy="1470025"/>
          </a:xfrm>
        </p:spPr>
        <p:txBody>
          <a:bodyPr/>
          <a:lstStyle/>
          <a:p>
            <a:r>
              <a:rPr lang="en-US" i="1" dirty="0" err="1" smtClean="0"/>
              <a:t>WSClient</a:t>
            </a:r>
            <a:r>
              <a:rPr lang="en-US" i="1" dirty="0" smtClean="0"/>
              <a:t>++</a:t>
            </a:r>
            <a:endParaRPr lang="en-US" i="1" dirty="0"/>
          </a:p>
        </p:txBody>
      </p:sp>
      <p:sp>
        <p:nvSpPr>
          <p:cNvPr id="3" name="Subtitle 2"/>
          <p:cNvSpPr>
            <a:spLocks noGrp="1"/>
          </p:cNvSpPr>
          <p:nvPr>
            <p:ph type="subTitle" idx="1"/>
          </p:nvPr>
        </p:nvSpPr>
        <p:spPr>
          <a:xfrm>
            <a:off x="1295400" y="4343400"/>
            <a:ext cx="6400800" cy="1752600"/>
          </a:xfrm>
        </p:spPr>
        <p:txBody>
          <a:bodyPr>
            <a:normAutofit fontScale="92500"/>
          </a:bodyPr>
          <a:lstStyle/>
          <a:p>
            <a:r>
              <a:rPr lang="en-US" dirty="0" smtClean="0"/>
              <a:t>Soap Web Service Client Generator for Java (Android, Blackberry) /Objective-C (iPhone, </a:t>
            </a:r>
            <a:r>
              <a:rPr lang="en-US" dirty="0" err="1" smtClean="0"/>
              <a:t>iPad</a:t>
            </a:r>
            <a:r>
              <a:rPr lang="en-US" dirty="0" smtClean="0"/>
              <a:t>, iPod) /Flash (Flex)</a:t>
            </a:r>
            <a:endParaRPr lang="en-US" dirty="0"/>
          </a:p>
        </p:txBody>
      </p:sp>
      <p:pic>
        <p:nvPicPr>
          <p:cNvPr id="1026" name="Picture 2" descr="D:\LiveProjects\NeuroSpeech\WSClient\MAIN\Code\LibWSClient\src\WSClient.12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990600"/>
            <a:ext cx="1625600" cy="162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4888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WSClient</a:t>
            </a:r>
            <a:r>
              <a:rPr lang="en-US" dirty="0" smtClean="0"/>
              <a:t>++ Code Generates</a:t>
            </a:r>
            <a:endParaRPr lang="en-US" dirty="0"/>
          </a:p>
        </p:txBody>
      </p:sp>
      <p:sp>
        <p:nvSpPr>
          <p:cNvPr id="3" name="Content Placeholder 2"/>
          <p:cNvSpPr>
            <a:spLocks noGrp="1"/>
          </p:cNvSpPr>
          <p:nvPr>
            <p:ph idx="1"/>
          </p:nvPr>
        </p:nvSpPr>
        <p:spPr/>
        <p:txBody>
          <a:bodyPr/>
          <a:lstStyle/>
          <a:p>
            <a:r>
              <a:rPr lang="en-US" dirty="0" smtClean="0"/>
              <a:t>Asynchronous &amp; Synchronous Code</a:t>
            </a:r>
          </a:p>
          <a:p>
            <a:r>
              <a:rPr lang="en-US" dirty="0" smtClean="0"/>
              <a:t>Mobile Platform Compatible Source Code</a:t>
            </a:r>
          </a:p>
          <a:p>
            <a:r>
              <a:rPr lang="en-US" dirty="0" smtClean="0"/>
              <a:t>Reflection Independent Source Code</a:t>
            </a:r>
          </a:p>
          <a:p>
            <a:r>
              <a:rPr lang="en-US" dirty="0" smtClean="0"/>
              <a:t>Event handlers that executes on UI Thread</a:t>
            </a:r>
          </a:p>
          <a:p>
            <a:r>
              <a:rPr lang="en-US" dirty="0" smtClean="0"/>
              <a:t>Multiple Web Services in single Namespace/Package</a:t>
            </a:r>
            <a:endParaRPr lang="en-US" dirty="0"/>
          </a:p>
        </p:txBody>
      </p:sp>
    </p:spTree>
    <p:extLst>
      <p:ext uri="{BB962C8B-B14F-4D97-AF65-F5344CB8AC3E}">
        <p14:creationId xmlns:p14="http://schemas.microsoft.com/office/powerpoint/2010/main" val="228959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to use </a:t>
            </a:r>
            <a:r>
              <a:rPr lang="en-US" dirty="0" err="1" smtClean="0"/>
              <a:t>WSClient</a:t>
            </a:r>
            <a:r>
              <a:rPr lang="en-US" dirty="0" smtClean="0"/>
              <a:t>++?</a:t>
            </a:r>
            <a:endParaRPr lang="en-US" dirty="0"/>
          </a:p>
        </p:txBody>
      </p:sp>
      <p:sp>
        <p:nvSpPr>
          <p:cNvPr id="3" name="Content Placeholder 2"/>
          <p:cNvSpPr>
            <a:spLocks noGrp="1"/>
          </p:cNvSpPr>
          <p:nvPr>
            <p:ph idx="1"/>
          </p:nvPr>
        </p:nvSpPr>
        <p:spPr/>
        <p:txBody>
          <a:bodyPr>
            <a:normAutofit fontScale="92500"/>
          </a:bodyPr>
          <a:lstStyle/>
          <a:p>
            <a:r>
              <a:rPr lang="en-US" dirty="0" smtClean="0"/>
              <a:t>Supported in multiple platforms</a:t>
            </a:r>
          </a:p>
          <a:p>
            <a:r>
              <a:rPr lang="en-US" dirty="0" smtClean="0"/>
              <a:t>Runs on Windows as well as on Mac</a:t>
            </a:r>
          </a:p>
          <a:p>
            <a:r>
              <a:rPr lang="en-US" dirty="0" smtClean="0"/>
              <a:t>Provides Guaranteed Support in 2 Business Days</a:t>
            </a:r>
          </a:p>
          <a:p>
            <a:r>
              <a:rPr lang="en-US" dirty="0" smtClean="0"/>
              <a:t>Provides libraries specially designed for mobile platforms</a:t>
            </a:r>
          </a:p>
          <a:p>
            <a:r>
              <a:rPr lang="en-US" dirty="0" smtClean="0"/>
              <a:t>User does not need to work with soap and xml</a:t>
            </a:r>
          </a:p>
          <a:p>
            <a:r>
              <a:rPr lang="en-US" dirty="0" smtClean="0"/>
              <a:t>Lightweight Xml Handling for Mobile Platforms</a:t>
            </a:r>
            <a:endParaRPr lang="en-US" dirty="0"/>
          </a:p>
        </p:txBody>
      </p:sp>
    </p:spTree>
    <p:extLst>
      <p:ext uri="{BB962C8B-B14F-4D97-AF65-F5344CB8AC3E}">
        <p14:creationId xmlns:p14="http://schemas.microsoft.com/office/powerpoint/2010/main" val="2321786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Steps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Specify location of WSDL URL</a:t>
            </a:r>
          </a:p>
          <a:p>
            <a:pPr marL="514350" indent="-514350">
              <a:buFont typeface="+mj-lt"/>
              <a:buAutoNum type="arabicPeriod"/>
            </a:pPr>
            <a:r>
              <a:rPr lang="en-US" dirty="0" smtClean="0"/>
              <a:t>Specify Package name</a:t>
            </a:r>
          </a:p>
          <a:p>
            <a:pPr marL="514350" indent="-514350">
              <a:buFont typeface="+mj-lt"/>
              <a:buAutoNum type="arabicPeriod"/>
            </a:pPr>
            <a:r>
              <a:rPr lang="en-US" dirty="0" smtClean="0"/>
              <a:t>Specify Folder to generate code in</a:t>
            </a:r>
          </a:p>
          <a:p>
            <a:pPr marL="514350" indent="-514350">
              <a:buFont typeface="+mj-lt"/>
              <a:buAutoNum type="arabicPeriod"/>
            </a:pPr>
            <a:r>
              <a:rPr lang="en-US" dirty="0" smtClean="0"/>
              <a:t>Optionally specify file name for Objective-c</a:t>
            </a:r>
          </a:p>
          <a:p>
            <a:pPr marL="514350" indent="-514350">
              <a:buFont typeface="+mj-lt"/>
              <a:buAutoNum type="arabicPeriod"/>
            </a:pPr>
            <a:r>
              <a:rPr lang="en-US" dirty="0" smtClean="0"/>
              <a:t>And hit “Generate”</a:t>
            </a:r>
          </a:p>
          <a:p>
            <a:pPr marL="514350" indent="-514350">
              <a:buFont typeface="+mj-lt"/>
              <a:buAutoNum type="arabicPeriod"/>
            </a:pPr>
            <a:r>
              <a:rPr lang="en-US" dirty="0" smtClean="0"/>
              <a:t>Click on Source and Libraries to include additional source/library in your project</a:t>
            </a:r>
            <a:endParaRPr lang="en-US" dirty="0"/>
          </a:p>
        </p:txBody>
      </p:sp>
    </p:spTree>
    <p:extLst>
      <p:ext uri="{BB962C8B-B14F-4D97-AF65-F5344CB8AC3E}">
        <p14:creationId xmlns:p14="http://schemas.microsoft.com/office/powerpoint/2010/main" val="1000803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Editions</a:t>
            </a:r>
            <a:endParaRPr lang="en-US" dirty="0"/>
          </a:p>
        </p:txBody>
      </p:sp>
      <p:sp>
        <p:nvSpPr>
          <p:cNvPr id="3" name="Content Placeholder 2"/>
          <p:cNvSpPr>
            <a:spLocks noGrp="1"/>
          </p:cNvSpPr>
          <p:nvPr>
            <p:ph idx="1"/>
          </p:nvPr>
        </p:nvSpPr>
        <p:spPr/>
        <p:txBody>
          <a:bodyPr/>
          <a:lstStyle/>
          <a:p>
            <a:r>
              <a:rPr lang="en-US" dirty="0" smtClean="0"/>
              <a:t>Cocoa Edition: </a:t>
            </a:r>
            <a:r>
              <a:rPr lang="en-US" dirty="0" err="1" smtClean="0"/>
              <a:t>iOS</a:t>
            </a:r>
            <a:r>
              <a:rPr lang="en-US" dirty="0" smtClean="0"/>
              <a:t> 4+, Mac OS X, iPhone OS 3+</a:t>
            </a:r>
          </a:p>
          <a:p>
            <a:r>
              <a:rPr lang="en-US" dirty="0" smtClean="0"/>
              <a:t>Java Edition: Android, Blackberry, JDK 1.5+</a:t>
            </a:r>
          </a:p>
          <a:p>
            <a:r>
              <a:rPr lang="en-US" dirty="0" smtClean="0"/>
              <a:t>Flash Edition: Flash/Flex 3.0+</a:t>
            </a:r>
          </a:p>
          <a:p>
            <a:r>
              <a:rPr lang="en-US" dirty="0" smtClean="0"/>
              <a:t>Mobile Edition: Cocoa + Java Edition</a:t>
            </a:r>
            <a:endParaRPr lang="en-US" dirty="0"/>
          </a:p>
        </p:txBody>
      </p:sp>
    </p:spTree>
    <p:extLst>
      <p:ext uri="{BB962C8B-B14F-4D97-AF65-F5344CB8AC3E}">
        <p14:creationId xmlns:p14="http://schemas.microsoft.com/office/powerpoint/2010/main" val="1518846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Web Services</a:t>
            </a:r>
            <a:endParaRPr lang="en-US" dirty="0"/>
          </a:p>
        </p:txBody>
      </p:sp>
      <p:sp>
        <p:nvSpPr>
          <p:cNvPr id="5" name="Rounded Rectangle 4"/>
          <p:cNvSpPr/>
          <p:nvPr/>
        </p:nvSpPr>
        <p:spPr>
          <a:xfrm>
            <a:off x="609600" y="3733800"/>
            <a:ext cx="27432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ProjectService</a:t>
            </a:r>
            <a:endParaRPr lang="en-US" dirty="0" smtClean="0"/>
          </a:p>
          <a:p>
            <a:pPr algn="ctr"/>
            <a:r>
              <a:rPr lang="en-US" dirty="0"/>
              <a:t>	</a:t>
            </a:r>
            <a:r>
              <a:rPr lang="en-US" dirty="0" err="1" smtClean="0"/>
              <a:t>GetProject</a:t>
            </a:r>
            <a:endParaRPr lang="en-US" dirty="0"/>
          </a:p>
        </p:txBody>
      </p:sp>
      <p:sp>
        <p:nvSpPr>
          <p:cNvPr id="6" name="Rounded Rectangle 5"/>
          <p:cNvSpPr/>
          <p:nvPr/>
        </p:nvSpPr>
        <p:spPr>
          <a:xfrm>
            <a:off x="609600" y="4953000"/>
            <a:ext cx="27432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ProjectCollectionService</a:t>
            </a:r>
            <a:endParaRPr lang="en-US" dirty="0" smtClean="0"/>
          </a:p>
          <a:p>
            <a:pPr algn="ctr"/>
            <a:r>
              <a:rPr lang="en-US" dirty="0"/>
              <a:t>	</a:t>
            </a:r>
            <a:r>
              <a:rPr lang="en-US" dirty="0" err="1" smtClean="0"/>
              <a:t>GetProjects</a:t>
            </a:r>
            <a:endParaRPr lang="en-US" dirty="0"/>
          </a:p>
        </p:txBody>
      </p:sp>
      <p:sp>
        <p:nvSpPr>
          <p:cNvPr id="7" name="Right Arrow 6"/>
          <p:cNvSpPr/>
          <p:nvPr/>
        </p:nvSpPr>
        <p:spPr>
          <a:xfrm>
            <a:off x="3581400" y="4419600"/>
            <a:ext cx="1524000"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5410200" y="3162300"/>
            <a:ext cx="3352800" cy="1447800"/>
          </a:xfrm>
          <a:prstGeom prst="round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solidFill>
                  <a:srgbClr val="0070C0"/>
                </a:solidFill>
              </a:rPr>
              <a:t>Namespace/Package: </a:t>
            </a:r>
            <a:r>
              <a:rPr lang="en-US" dirty="0" err="1" smtClean="0"/>
              <a:t>ProjectServiceFolder</a:t>
            </a:r>
            <a:endParaRPr lang="en-US" dirty="0" smtClean="0"/>
          </a:p>
          <a:p>
            <a:pPr algn="ctr"/>
            <a:r>
              <a:rPr lang="en-US" dirty="0" smtClean="0">
                <a:solidFill>
                  <a:srgbClr val="0070C0"/>
                </a:solidFill>
              </a:rPr>
              <a:t>Class:</a:t>
            </a:r>
            <a:r>
              <a:rPr lang="en-US" dirty="0" smtClean="0"/>
              <a:t> </a:t>
            </a:r>
            <a:r>
              <a:rPr lang="en-US" dirty="0" err="1" smtClean="0"/>
              <a:t>ProjectService</a:t>
            </a:r>
            <a:endParaRPr lang="en-US" dirty="0" smtClean="0"/>
          </a:p>
          <a:p>
            <a:pPr algn="ctr"/>
            <a:r>
              <a:rPr lang="en-US" u="sng" dirty="0" smtClean="0">
                <a:solidFill>
                  <a:srgbClr val="FF0000"/>
                </a:solidFill>
              </a:rPr>
              <a:t>Class: Project</a:t>
            </a:r>
            <a:endParaRPr lang="en-US" dirty="0"/>
          </a:p>
        </p:txBody>
      </p:sp>
      <p:sp>
        <p:nvSpPr>
          <p:cNvPr id="9" name="Rounded Rectangle 8"/>
          <p:cNvSpPr/>
          <p:nvPr/>
        </p:nvSpPr>
        <p:spPr>
          <a:xfrm>
            <a:off x="5410200" y="4876800"/>
            <a:ext cx="3352800" cy="15240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solidFill>
                  <a:srgbClr val="0070C0"/>
                </a:solidFill>
              </a:rPr>
              <a:t>Namespace/Package: </a:t>
            </a:r>
            <a:r>
              <a:rPr lang="en-US" dirty="0" err="1" smtClean="0"/>
              <a:t>ProjectCollectionServiceFolder</a:t>
            </a:r>
            <a:endParaRPr lang="en-US" dirty="0" smtClean="0"/>
          </a:p>
          <a:p>
            <a:pPr algn="ctr"/>
            <a:r>
              <a:rPr lang="en-US" dirty="0" smtClean="0">
                <a:solidFill>
                  <a:srgbClr val="0070C0"/>
                </a:solidFill>
              </a:rPr>
              <a:t>Class: </a:t>
            </a:r>
            <a:r>
              <a:rPr lang="en-US" dirty="0" err="1" smtClean="0"/>
              <a:t>ProjectCollectionService</a:t>
            </a:r>
            <a:endParaRPr lang="en-US" dirty="0" smtClean="0"/>
          </a:p>
          <a:p>
            <a:pPr algn="ctr"/>
            <a:r>
              <a:rPr lang="en-US" u="sng" dirty="0" smtClean="0">
                <a:solidFill>
                  <a:srgbClr val="FF0000"/>
                </a:solidFill>
              </a:rPr>
              <a:t>Class: Project</a:t>
            </a:r>
            <a:endParaRPr lang="en-US" dirty="0"/>
          </a:p>
        </p:txBody>
      </p:sp>
      <p:sp>
        <p:nvSpPr>
          <p:cNvPr id="10" name="TextBox 9"/>
          <p:cNvSpPr txBox="1"/>
          <p:nvPr/>
        </p:nvSpPr>
        <p:spPr>
          <a:xfrm>
            <a:off x="409832" y="1524000"/>
            <a:ext cx="8382000" cy="1200329"/>
          </a:xfrm>
          <a:prstGeom prst="rect">
            <a:avLst/>
          </a:prstGeom>
          <a:noFill/>
        </p:spPr>
        <p:txBody>
          <a:bodyPr wrap="square" rtlCol="0">
            <a:spAutoFit/>
          </a:bodyPr>
          <a:lstStyle/>
          <a:p>
            <a:r>
              <a:rPr lang="en-US" dirty="0" smtClean="0"/>
              <a:t>When we have multiple web services sharing same types as parameters or return type in our server side code, if we generate client proxy, all proxy generators create code as shown below which leads to problem of generating same named multiple classes in multiple namespaces, even through they are exactly same and identical on server side.</a:t>
            </a:r>
            <a:endParaRPr lang="en-US" dirty="0"/>
          </a:p>
        </p:txBody>
      </p:sp>
    </p:spTree>
    <p:extLst>
      <p:ext uri="{BB962C8B-B14F-4D97-AF65-F5344CB8AC3E}">
        <p14:creationId xmlns:p14="http://schemas.microsoft.com/office/powerpoint/2010/main" val="406286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WSClient</a:t>
            </a:r>
            <a:r>
              <a:rPr lang="en-US" dirty="0" smtClean="0"/>
              <a:t>++ for Flash/Flex &amp; .NET</a:t>
            </a:r>
            <a:endParaRPr lang="en-US" dirty="0"/>
          </a:p>
        </p:txBody>
      </p:sp>
      <p:sp>
        <p:nvSpPr>
          <p:cNvPr id="3" name="Content Placeholder 2"/>
          <p:cNvSpPr>
            <a:spLocks noGrp="1"/>
          </p:cNvSpPr>
          <p:nvPr>
            <p:ph idx="1"/>
          </p:nvPr>
        </p:nvSpPr>
        <p:spPr/>
        <p:txBody>
          <a:bodyPr/>
          <a:lstStyle/>
          <a:p>
            <a:r>
              <a:rPr lang="en-US" dirty="0" smtClean="0"/>
              <a:t>Can generate Multiple web services in Single Package to solve problem discussed in previous slide</a:t>
            </a:r>
          </a:p>
          <a:p>
            <a:r>
              <a:rPr lang="en-US" dirty="0" smtClean="0"/>
              <a:t>Generates “</a:t>
            </a:r>
            <a:r>
              <a:rPr lang="en-US" dirty="0" err="1" smtClean="0"/>
              <a:t>Bindable</a:t>
            </a:r>
            <a:r>
              <a:rPr lang="en-US" dirty="0" smtClean="0"/>
              <a:t>” classes</a:t>
            </a:r>
          </a:p>
          <a:p>
            <a:r>
              <a:rPr lang="en-US" dirty="0" smtClean="0"/>
              <a:t>Maintains same Naming Convention as in Web Service</a:t>
            </a:r>
          </a:p>
          <a:p>
            <a:r>
              <a:rPr lang="en-US" dirty="0" smtClean="0"/>
              <a:t>Handles ASP.NET </a:t>
            </a:r>
            <a:r>
              <a:rPr lang="en-US" dirty="0" err="1" smtClean="0"/>
              <a:t>DateTime</a:t>
            </a:r>
            <a:r>
              <a:rPr lang="en-US" dirty="0" smtClean="0"/>
              <a:t> correctly</a:t>
            </a:r>
          </a:p>
        </p:txBody>
      </p:sp>
    </p:spTree>
    <p:extLst>
      <p:ext uri="{BB962C8B-B14F-4D97-AF65-F5344CB8AC3E}">
        <p14:creationId xmlns:p14="http://schemas.microsoft.com/office/powerpoint/2010/main" val="4085573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Links and Resources</a:t>
            </a:r>
            <a:endParaRPr lang="en-US" dirty="0"/>
          </a:p>
        </p:txBody>
      </p:sp>
      <p:sp>
        <p:nvSpPr>
          <p:cNvPr id="3" name="Content Placeholder 2"/>
          <p:cNvSpPr>
            <a:spLocks noGrp="1"/>
          </p:cNvSpPr>
          <p:nvPr>
            <p:ph idx="1"/>
          </p:nvPr>
        </p:nvSpPr>
        <p:spPr/>
        <p:txBody>
          <a:bodyPr/>
          <a:lstStyle/>
          <a:p>
            <a:r>
              <a:rPr lang="en-US" dirty="0" smtClean="0"/>
              <a:t>Download – </a:t>
            </a:r>
            <a:br>
              <a:rPr lang="en-US" dirty="0" smtClean="0"/>
            </a:br>
            <a:r>
              <a:rPr lang="en-US" dirty="0" smtClean="0">
                <a:hlinkClick r:id="rId2"/>
              </a:rPr>
              <a:t>http://wsclient.neurospeech.com</a:t>
            </a:r>
            <a:r>
              <a:rPr lang="en-US" dirty="0" smtClean="0"/>
              <a:t> </a:t>
            </a:r>
          </a:p>
          <a:p>
            <a:r>
              <a:rPr lang="en-US" dirty="0" smtClean="0"/>
              <a:t>Blog – </a:t>
            </a:r>
            <a:br>
              <a:rPr lang="en-US" dirty="0" smtClean="0"/>
            </a:br>
            <a:r>
              <a:rPr lang="en-US" dirty="0" smtClean="0">
                <a:hlinkClick r:id="rId3"/>
              </a:rPr>
              <a:t>http://wsclient.neurospeech.com/blog/</a:t>
            </a:r>
            <a:r>
              <a:rPr lang="en-US" dirty="0" smtClean="0"/>
              <a:t> </a:t>
            </a:r>
          </a:p>
          <a:p>
            <a:r>
              <a:rPr lang="en-US" dirty="0" smtClean="0"/>
              <a:t>About </a:t>
            </a:r>
            <a:r>
              <a:rPr lang="en-US" dirty="0" err="1" smtClean="0"/>
              <a:t>NeuroSpeech</a:t>
            </a:r>
            <a:r>
              <a:rPr lang="en-US" dirty="0" smtClean="0"/>
              <a:t> Inc. -</a:t>
            </a:r>
            <a:br>
              <a:rPr lang="en-US" dirty="0" smtClean="0"/>
            </a:br>
            <a:r>
              <a:rPr lang="en-US" dirty="0" smtClean="0">
                <a:hlinkClick r:id="rId4"/>
              </a:rPr>
              <a:t>http://www.neurospeech.com</a:t>
            </a:r>
            <a:r>
              <a:rPr lang="en-US" dirty="0" smtClean="0"/>
              <a:t> </a:t>
            </a:r>
          </a:p>
        </p:txBody>
      </p:sp>
    </p:spTree>
    <p:extLst>
      <p:ext uri="{BB962C8B-B14F-4D97-AF65-F5344CB8AC3E}">
        <p14:creationId xmlns:p14="http://schemas.microsoft.com/office/powerpoint/2010/main" val="35304758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TC101859868[[fn=Thermal]]</Template>
  <TotalTime>34</TotalTime>
  <Words>309</Words>
  <Application>Microsoft Office PowerPoint</Application>
  <PresentationFormat>On-screen Show (4:3)</PresentationFormat>
  <Paragraphs>48</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WSClient++</vt:lpstr>
      <vt:lpstr>WSClient++ Code Generates</vt:lpstr>
      <vt:lpstr>Why to use WSClient++?</vt:lpstr>
      <vt:lpstr>Simple Steps</vt:lpstr>
      <vt:lpstr>Editions</vt:lpstr>
      <vt:lpstr>Multiple Web Services</vt:lpstr>
      <vt:lpstr>WSClient++ for Flash/Flex &amp; .NET</vt:lpstr>
      <vt:lpstr>Links and Resources</vt:lpstr>
    </vt:vector>
  </TitlesOfParts>
  <Company>NeuroSpeech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WSClient++</dc:title>
  <dc:creator>Akash Kava</dc:creator>
  <cp:lastModifiedBy>Akash Kava</cp:lastModifiedBy>
  <cp:revision>70</cp:revision>
  <dcterms:created xsi:type="dcterms:W3CDTF">2010-09-28T13:45:38Z</dcterms:created>
  <dcterms:modified xsi:type="dcterms:W3CDTF">2010-09-28T14:20:25Z</dcterms:modified>
</cp:coreProperties>
</file>