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76" r:id="rId2"/>
    <p:sldId id="257" r:id="rId3"/>
    <p:sldId id="318" r:id="rId4"/>
    <p:sldId id="305" r:id="rId5"/>
    <p:sldId id="307" r:id="rId6"/>
    <p:sldId id="308" r:id="rId7"/>
    <p:sldId id="298" r:id="rId8"/>
    <p:sldId id="263" r:id="rId9"/>
    <p:sldId id="299" r:id="rId10"/>
    <p:sldId id="304" r:id="rId11"/>
    <p:sldId id="306" r:id="rId12"/>
    <p:sldId id="300" r:id="rId13"/>
    <p:sldId id="309" r:id="rId14"/>
    <p:sldId id="310" r:id="rId15"/>
    <p:sldId id="311" r:id="rId16"/>
    <p:sldId id="301" r:id="rId17"/>
    <p:sldId id="313" r:id="rId18"/>
    <p:sldId id="312" r:id="rId19"/>
    <p:sldId id="302" r:id="rId20"/>
    <p:sldId id="314" r:id="rId21"/>
    <p:sldId id="315" r:id="rId22"/>
    <p:sldId id="316" r:id="rId23"/>
    <p:sldId id="303" r:id="rId24"/>
    <p:sldId id="317" r:id="rId25"/>
    <p:sldId id="319" r:id="rId26"/>
    <p:sldId id="320" r:id="rId27"/>
    <p:sldId id="280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B05B79-3EF3-4DA4-BC01-C19C682E6EFA}" v="4" dt="2022-05-14T07:16:02.163"/>
    <p1510:client id="{FD9AB3D0-5D89-4B0B-B70B-37F96630F884}" v="229" dt="2022-05-14T07:39:55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6aad82505e8aa50c" providerId="LiveId" clId="{B7B05B79-3EF3-4DA4-BC01-C19C682E6EFA}"/>
    <pc:docChg chg="modSld">
      <pc:chgData name="" userId="6aad82505e8aa50c" providerId="LiveId" clId="{B7B05B79-3EF3-4DA4-BC01-C19C682E6EFA}" dt="2022-05-14T07:16:02.163" v="3" actId="1076"/>
      <pc:docMkLst>
        <pc:docMk/>
      </pc:docMkLst>
      <pc:sldChg chg="addSp modSp">
        <pc:chgData name="" userId="6aad82505e8aa50c" providerId="LiveId" clId="{B7B05B79-3EF3-4DA4-BC01-C19C682E6EFA}" dt="2022-05-14T07:16:02.163" v="3" actId="1076"/>
        <pc:sldMkLst>
          <pc:docMk/>
          <pc:sldMk cId="2905021415" sldId="302"/>
        </pc:sldMkLst>
        <pc:picChg chg="add mod">
          <ac:chgData name="" userId="6aad82505e8aa50c" providerId="LiveId" clId="{B7B05B79-3EF3-4DA4-BC01-C19C682E6EFA}" dt="2022-05-14T07:16:02.163" v="3" actId="1076"/>
          <ac:picMkLst>
            <pc:docMk/>
            <pc:sldMk cId="2905021415" sldId="302"/>
            <ac:picMk id="12" creationId="{D2BD3CAD-D565-46E2-A7C6-97D35610E9DF}"/>
          </ac:picMkLst>
        </pc:picChg>
      </pc:sldChg>
    </pc:docChg>
  </pc:docChgLst>
  <pc:docChgLst>
    <pc:chgData name="xing tan" userId="6aad82505e8aa50c" providerId="Windows Live" clId="Web-{FD9AB3D0-5D89-4B0B-B70B-37F96630F884}"/>
    <pc:docChg chg="addSld modSld sldOrd">
      <pc:chgData name="xing tan" userId="6aad82505e8aa50c" providerId="Windows Live" clId="Web-{FD9AB3D0-5D89-4B0B-B70B-37F96630F884}" dt="2022-05-14T07:39:55.380" v="154" actId="20577"/>
      <pc:docMkLst>
        <pc:docMk/>
      </pc:docMkLst>
      <pc:sldChg chg="delSp modSp">
        <pc:chgData name="xing tan" userId="6aad82505e8aa50c" providerId="Windows Live" clId="Web-{FD9AB3D0-5D89-4B0B-B70B-37F96630F884}" dt="2022-05-14T07:39:55.380" v="154" actId="20577"/>
        <pc:sldMkLst>
          <pc:docMk/>
          <pc:sldMk cId="363671341" sldId="276"/>
        </pc:sldMkLst>
        <pc:spChg chg="mod">
          <ac:chgData name="xing tan" userId="6aad82505e8aa50c" providerId="Windows Live" clId="Web-{FD9AB3D0-5D89-4B0B-B70B-37F96630F884}" dt="2022-05-14T07:39:55.380" v="154" actId="20577"/>
          <ac:spMkLst>
            <pc:docMk/>
            <pc:sldMk cId="363671341" sldId="276"/>
            <ac:spMk id="2" creationId="{3E4D0D45-6B5A-42FA-97A9-E8BDE1D3B4EE}"/>
          </ac:spMkLst>
        </pc:spChg>
        <pc:spChg chg="mod">
          <ac:chgData name="xing tan" userId="6aad82505e8aa50c" providerId="Windows Live" clId="Web-{FD9AB3D0-5D89-4B0B-B70B-37F96630F884}" dt="2022-05-14T07:39:18.832" v="124" actId="20577"/>
          <ac:spMkLst>
            <pc:docMk/>
            <pc:sldMk cId="363671341" sldId="276"/>
            <ac:spMk id="6" creationId="{FD303D24-3B29-44A0-861A-33783C478B7E}"/>
          </ac:spMkLst>
        </pc:spChg>
        <pc:spChg chg="del">
          <ac:chgData name="xing tan" userId="6aad82505e8aa50c" providerId="Windows Live" clId="Web-{FD9AB3D0-5D89-4B0B-B70B-37F96630F884}" dt="2022-05-14T07:39:20.660" v="125"/>
          <ac:spMkLst>
            <pc:docMk/>
            <pc:sldMk cId="363671341" sldId="276"/>
            <ac:spMk id="62" creationId="{33EB9C63-B00B-44DD-BD68-8BBF909A5A14}"/>
          </ac:spMkLst>
        </pc:spChg>
      </pc:sldChg>
      <pc:sldChg chg="addSp delSp modSp">
        <pc:chgData name="xing tan" userId="6aad82505e8aa50c" providerId="Windows Live" clId="Web-{FD9AB3D0-5D89-4B0B-B70B-37F96630F884}" dt="2022-05-14T07:33:32.355" v="66" actId="1076"/>
        <pc:sldMkLst>
          <pc:docMk/>
          <pc:sldMk cId="2309411361" sldId="303"/>
        </pc:sldMkLst>
        <pc:spChg chg="add del mod">
          <ac:chgData name="xing tan" userId="6aad82505e8aa50c" providerId="Windows Live" clId="Web-{FD9AB3D0-5D89-4B0B-B70B-37F96630F884}" dt="2022-05-14T07:33:25.011" v="62"/>
          <ac:spMkLst>
            <pc:docMk/>
            <pc:sldMk cId="2309411361" sldId="303"/>
            <ac:spMk id="10" creationId="{4D9D021B-9AAB-07C7-0AE7-D36E68A71BD8}"/>
          </ac:spMkLst>
        </pc:spChg>
        <pc:grpChg chg="add del">
          <ac:chgData name="xing tan" userId="6aad82505e8aa50c" providerId="Windows Live" clId="Web-{FD9AB3D0-5D89-4B0B-B70B-37F96630F884}" dt="2022-05-14T07:24:28.529" v="21"/>
          <ac:grpSpMkLst>
            <pc:docMk/>
            <pc:sldMk cId="2309411361" sldId="303"/>
            <ac:grpSpMk id="2" creationId="{C0633819-7D71-F6C0-418C-701CBE05F25A}"/>
          </ac:grpSpMkLst>
        </pc:grpChg>
        <pc:grpChg chg="add del mod">
          <ac:chgData name="xing tan" userId="6aad82505e8aa50c" providerId="Windows Live" clId="Web-{FD9AB3D0-5D89-4B0B-B70B-37F96630F884}" dt="2022-05-14T07:33:27.730" v="64"/>
          <ac:grpSpMkLst>
            <pc:docMk/>
            <pc:sldMk cId="2309411361" sldId="303"/>
            <ac:grpSpMk id="3" creationId="{FB5DA70A-6E69-DE9A-698E-8291932CF5E3}"/>
          </ac:grpSpMkLst>
        </pc:grpChg>
        <pc:grpChg chg="add del mod">
          <ac:chgData name="xing tan" userId="6aad82505e8aa50c" providerId="Windows Live" clId="Web-{FD9AB3D0-5D89-4B0B-B70B-37F96630F884}" dt="2022-05-14T07:28:12.082" v="53"/>
          <ac:grpSpMkLst>
            <pc:docMk/>
            <pc:sldMk cId="2309411361" sldId="303"/>
            <ac:grpSpMk id="12" creationId="{4DFB92F9-7C90-B8FC-8771-D6A39078F9E3}"/>
          </ac:grpSpMkLst>
        </pc:grpChg>
        <pc:picChg chg="add mod modCrop">
          <ac:chgData name="xing tan" userId="6aad82505e8aa50c" providerId="Windows Live" clId="Web-{FD9AB3D0-5D89-4B0B-B70B-37F96630F884}" dt="2022-05-14T07:33:32.355" v="66" actId="1076"/>
          <ac:picMkLst>
            <pc:docMk/>
            <pc:sldMk cId="2309411361" sldId="303"/>
            <ac:picMk id="4" creationId="{07E8DB1E-C02A-AE9C-36BA-946E90CC3783}"/>
          </ac:picMkLst>
        </pc:picChg>
        <pc:picChg chg="add del mod">
          <ac:chgData name="xing tan" userId="6aad82505e8aa50c" providerId="Windows Live" clId="Web-{FD9AB3D0-5D89-4B0B-B70B-37F96630F884}" dt="2022-05-14T07:25:49.688" v="35"/>
          <ac:picMkLst>
            <pc:docMk/>
            <pc:sldMk cId="2309411361" sldId="303"/>
            <ac:picMk id="5" creationId="{CB147FF9-B5AF-797D-A537-9BD1B6FA9E2B}"/>
          </ac:picMkLst>
        </pc:picChg>
        <pc:picChg chg="add mod">
          <ac:chgData name="xing tan" userId="6aad82505e8aa50c" providerId="Windows Live" clId="Web-{FD9AB3D0-5D89-4B0B-B70B-37F96630F884}" dt="2022-05-14T07:26:30.610" v="39" actId="14100"/>
          <ac:picMkLst>
            <pc:docMk/>
            <pc:sldMk cId="2309411361" sldId="303"/>
            <ac:picMk id="11" creationId="{89C308AE-C641-3620-4FE6-3240452525ED}"/>
          </ac:picMkLst>
        </pc:picChg>
      </pc:sldChg>
      <pc:sldChg chg="addSp delSp modSp add ord replId">
        <pc:chgData name="xing tan" userId="6aad82505e8aa50c" providerId="Windows Live" clId="Web-{FD9AB3D0-5D89-4B0B-B70B-37F96630F884}" dt="2022-05-14T07:35:57.061" v="82" actId="1076"/>
        <pc:sldMkLst>
          <pc:docMk/>
          <pc:sldMk cId="2356395061" sldId="317"/>
        </pc:sldMkLst>
        <pc:spChg chg="mod">
          <ac:chgData name="xing tan" userId="6aad82505e8aa50c" providerId="Windows Live" clId="Web-{FD9AB3D0-5D89-4B0B-B70B-37F96630F884}" dt="2022-05-14T07:35:10.716" v="79" actId="20577"/>
          <ac:spMkLst>
            <pc:docMk/>
            <pc:sldMk cId="2356395061" sldId="317"/>
            <ac:spMk id="10" creationId="{4D9D021B-9AAB-07C7-0AE7-D36E68A71BD8}"/>
          </ac:spMkLst>
        </pc:spChg>
        <pc:spChg chg="add">
          <ac:chgData name="xing tan" userId="6aad82505e8aa50c" providerId="Windows Live" clId="Web-{FD9AB3D0-5D89-4B0B-B70B-37F96630F884}" dt="2022-05-14T07:35:52.249" v="81"/>
          <ac:spMkLst>
            <pc:docMk/>
            <pc:sldMk cId="2356395061" sldId="317"/>
            <ac:spMk id="15" creationId="{F5ED2BCE-8E0E-BA4D-AF39-40449FEBA427}"/>
          </ac:spMkLst>
        </pc:spChg>
        <pc:spChg chg="add">
          <ac:chgData name="xing tan" userId="6aad82505e8aa50c" providerId="Windows Live" clId="Web-{FD9AB3D0-5D89-4B0B-B70B-37F96630F884}" dt="2022-05-14T07:35:52.249" v="81"/>
          <ac:spMkLst>
            <pc:docMk/>
            <pc:sldMk cId="2356395061" sldId="317"/>
            <ac:spMk id="17" creationId="{8FE323D2-8A40-06F6-9D77-C09DD8612D3F}"/>
          </ac:spMkLst>
        </pc:spChg>
        <pc:grpChg chg="del">
          <ac:chgData name="xing tan" userId="6aad82505e8aa50c" providerId="Windows Live" clId="Web-{FD9AB3D0-5D89-4B0B-B70B-37F96630F884}" dt="2022-05-14T07:35:51.405" v="80"/>
          <ac:grpSpMkLst>
            <pc:docMk/>
            <pc:sldMk cId="2356395061" sldId="317"/>
            <ac:grpSpMk id="3" creationId="{FB5DA70A-6E69-DE9A-698E-8291932CF5E3}"/>
          </ac:grpSpMkLst>
        </pc:grpChg>
        <pc:grpChg chg="mod">
          <ac:chgData name="xing tan" userId="6aad82505e8aa50c" providerId="Windows Live" clId="Web-{FD9AB3D0-5D89-4B0B-B70B-37F96630F884}" dt="2022-05-14T07:33:43.371" v="69" actId="14100"/>
          <ac:grpSpMkLst>
            <pc:docMk/>
            <pc:sldMk cId="2356395061" sldId="317"/>
            <ac:grpSpMk id="12" creationId="{4DFB92F9-7C90-B8FC-8771-D6A39078F9E3}"/>
          </ac:grpSpMkLst>
        </pc:grpChg>
        <pc:grpChg chg="add mod">
          <ac:chgData name="xing tan" userId="6aad82505e8aa50c" providerId="Windows Live" clId="Web-{FD9AB3D0-5D89-4B0B-B70B-37F96630F884}" dt="2022-05-14T07:35:57.061" v="82" actId="1076"/>
          <ac:grpSpMkLst>
            <pc:docMk/>
            <pc:sldMk cId="2356395061" sldId="317"/>
            <ac:grpSpMk id="14" creationId="{F38EA106-94D0-4787-1FDA-BE607FCC1EF2}"/>
          </ac:grpSpMkLst>
        </pc:grpChg>
        <pc:picChg chg="mod">
          <ac:chgData name="xing tan" userId="6aad82505e8aa50c" providerId="Windows Live" clId="Web-{FD9AB3D0-5D89-4B0B-B70B-37F96630F884}" dt="2022-05-14T07:33:38.683" v="67" actId="14100"/>
          <ac:picMkLst>
            <pc:docMk/>
            <pc:sldMk cId="2356395061" sldId="317"/>
            <ac:picMk id="4" creationId="{07E8DB1E-C02A-AE9C-36BA-946E90CC3783}"/>
          </ac:picMkLst>
        </pc:picChg>
      </pc:sldChg>
    </pc:docChg>
  </pc:docChgLst>
  <pc:docChgLst>
    <pc:chgData name="Wei YS" userId="3b1f3ea28a3bf595" providerId="LiveId" clId="{0F5389D0-2D50-462C-876F-E5311E9FB80B}"/>
    <pc:docChg chg="undo custSel addSld delSld modSld">
      <pc:chgData name="Wei YS" userId="3b1f3ea28a3bf595" providerId="LiveId" clId="{0F5389D0-2D50-462C-876F-E5311E9FB80B}" dt="2022-05-14T07:54:58.594" v="464"/>
      <pc:docMkLst>
        <pc:docMk/>
      </pc:docMkLst>
      <pc:sldChg chg="delSp modSp mod">
        <pc:chgData name="Wei YS" userId="3b1f3ea28a3bf595" providerId="LiveId" clId="{0F5389D0-2D50-462C-876F-E5311E9FB80B}" dt="2022-05-14T07:43:19.267" v="335"/>
        <pc:sldMkLst>
          <pc:docMk/>
          <pc:sldMk cId="0" sldId="257"/>
        </pc:sldMkLst>
        <pc:spChg chg="mod">
          <ac:chgData name="Wei YS" userId="3b1f3ea28a3bf595" providerId="LiveId" clId="{0F5389D0-2D50-462C-876F-E5311E9FB80B}" dt="2022-05-14T07:42:56.517" v="313" actId="1076"/>
          <ac:spMkLst>
            <pc:docMk/>
            <pc:sldMk cId="0" sldId="257"/>
            <ac:spMk id="38" creationId="{00000000-0000-0000-0000-000000000000}"/>
          </ac:spMkLst>
        </pc:spChg>
        <pc:spChg chg="mod">
          <ac:chgData name="Wei YS" userId="3b1f3ea28a3bf595" providerId="LiveId" clId="{0F5389D0-2D50-462C-876F-E5311E9FB80B}" dt="2022-05-14T07:43:19.267" v="335"/>
          <ac:spMkLst>
            <pc:docMk/>
            <pc:sldMk cId="0" sldId="257"/>
            <ac:spMk id="39" creationId="{00000000-0000-0000-0000-000000000000}"/>
          </ac:spMkLst>
        </pc:spChg>
        <pc:spChg chg="mod">
          <ac:chgData name="Wei YS" userId="3b1f3ea28a3bf595" providerId="LiveId" clId="{0F5389D0-2D50-462C-876F-E5311E9FB80B}" dt="2022-05-14T07:42:56.517" v="313" actId="1076"/>
          <ac:spMkLst>
            <pc:docMk/>
            <pc:sldMk cId="0" sldId="257"/>
            <ac:spMk id="40" creationId="{00000000-0000-0000-0000-000000000000}"/>
          </ac:spMkLst>
        </pc:spChg>
        <pc:spChg chg="del mod">
          <ac:chgData name="Wei YS" userId="3b1f3ea28a3bf595" providerId="LiveId" clId="{0F5389D0-2D50-462C-876F-E5311E9FB80B}" dt="2022-05-14T07:43:12.299" v="315" actId="478"/>
          <ac:spMkLst>
            <pc:docMk/>
            <pc:sldMk cId="0" sldId="257"/>
            <ac:spMk id="41" creationId="{A257FC53-E257-48B4-BD0C-26DF56B5FC8D}"/>
          </ac:spMkLst>
        </pc:spChg>
        <pc:spChg chg="mod">
          <ac:chgData name="Wei YS" userId="3b1f3ea28a3bf595" providerId="LiveId" clId="{0F5389D0-2D50-462C-876F-E5311E9FB80B}" dt="2022-05-14T07:42:56.517" v="313" actId="1076"/>
          <ac:spMkLst>
            <pc:docMk/>
            <pc:sldMk cId="0" sldId="257"/>
            <ac:spMk id="42" creationId="{00000000-0000-0000-0000-000000000000}"/>
          </ac:spMkLst>
        </pc:spChg>
        <pc:spChg chg="mod">
          <ac:chgData name="Wei YS" userId="3b1f3ea28a3bf595" providerId="LiveId" clId="{0F5389D0-2D50-462C-876F-E5311E9FB80B}" dt="2022-05-14T07:42:56.517" v="313" actId="1076"/>
          <ac:spMkLst>
            <pc:docMk/>
            <pc:sldMk cId="0" sldId="257"/>
            <ac:spMk id="43" creationId="{00000000-0000-0000-0000-000000000000}"/>
          </ac:spMkLst>
        </pc:spChg>
        <pc:spChg chg="mod">
          <ac:chgData name="Wei YS" userId="3b1f3ea28a3bf595" providerId="LiveId" clId="{0F5389D0-2D50-462C-876F-E5311E9FB80B}" dt="2022-05-14T07:42:56.517" v="313" actId="1076"/>
          <ac:spMkLst>
            <pc:docMk/>
            <pc:sldMk cId="0" sldId="257"/>
            <ac:spMk id="44" creationId="{00000000-0000-0000-0000-000000000000}"/>
          </ac:spMkLst>
        </pc:spChg>
        <pc:spChg chg="mod">
          <ac:chgData name="Wei YS" userId="3b1f3ea28a3bf595" providerId="LiveId" clId="{0F5389D0-2D50-462C-876F-E5311E9FB80B}" dt="2022-05-14T07:42:56.517" v="313" actId="1076"/>
          <ac:spMkLst>
            <pc:docMk/>
            <pc:sldMk cId="0" sldId="257"/>
            <ac:spMk id="45" creationId="{00000000-0000-0000-0000-000000000000}"/>
          </ac:spMkLst>
        </pc:spChg>
        <pc:spChg chg="mod">
          <ac:chgData name="Wei YS" userId="3b1f3ea28a3bf595" providerId="LiveId" clId="{0F5389D0-2D50-462C-876F-E5311E9FB80B}" dt="2022-05-14T07:42:56.517" v="313" actId="1076"/>
          <ac:spMkLst>
            <pc:docMk/>
            <pc:sldMk cId="0" sldId="257"/>
            <ac:spMk id="46" creationId="{00000000-0000-0000-0000-000000000000}"/>
          </ac:spMkLst>
        </pc:spChg>
        <pc:spChg chg="mod">
          <ac:chgData name="Wei YS" userId="3b1f3ea28a3bf595" providerId="LiveId" clId="{0F5389D0-2D50-462C-876F-E5311E9FB80B}" dt="2022-05-14T07:42:56.517" v="313" actId="1076"/>
          <ac:spMkLst>
            <pc:docMk/>
            <pc:sldMk cId="0" sldId="257"/>
            <ac:spMk id="47" creationId="{00000000-0000-0000-0000-000000000000}"/>
          </ac:spMkLst>
        </pc:spChg>
        <pc:spChg chg="mod">
          <ac:chgData name="Wei YS" userId="3b1f3ea28a3bf595" providerId="LiveId" clId="{0F5389D0-2D50-462C-876F-E5311E9FB80B}" dt="2022-05-14T07:42:56.517" v="313" actId="1076"/>
          <ac:spMkLst>
            <pc:docMk/>
            <pc:sldMk cId="0" sldId="257"/>
            <ac:spMk id="48" creationId="{00000000-0000-0000-0000-000000000000}"/>
          </ac:spMkLst>
        </pc:spChg>
        <pc:spChg chg="mod">
          <ac:chgData name="Wei YS" userId="3b1f3ea28a3bf595" providerId="LiveId" clId="{0F5389D0-2D50-462C-876F-E5311E9FB80B}" dt="2022-05-14T07:42:56.517" v="313" actId="1076"/>
          <ac:spMkLst>
            <pc:docMk/>
            <pc:sldMk cId="0" sldId="257"/>
            <ac:spMk id="49" creationId="{00000000-0000-0000-0000-000000000000}"/>
          </ac:spMkLst>
        </pc:spChg>
        <pc:spChg chg="mod">
          <ac:chgData name="Wei YS" userId="3b1f3ea28a3bf595" providerId="LiveId" clId="{0F5389D0-2D50-462C-876F-E5311E9FB80B}" dt="2022-05-14T07:42:56.517" v="313" actId="1076"/>
          <ac:spMkLst>
            <pc:docMk/>
            <pc:sldMk cId="0" sldId="257"/>
            <ac:spMk id="50" creationId="{00000000-0000-0000-0000-000000000000}"/>
          </ac:spMkLst>
        </pc:spChg>
        <pc:spChg chg="mod">
          <ac:chgData name="Wei YS" userId="3b1f3ea28a3bf595" providerId="LiveId" clId="{0F5389D0-2D50-462C-876F-E5311E9FB80B}" dt="2022-05-14T07:42:56.517" v="313" actId="1076"/>
          <ac:spMkLst>
            <pc:docMk/>
            <pc:sldMk cId="0" sldId="257"/>
            <ac:spMk id="51" creationId="{00000000-0000-0000-0000-000000000000}"/>
          </ac:spMkLst>
        </pc:spChg>
        <pc:spChg chg="mod">
          <ac:chgData name="Wei YS" userId="3b1f3ea28a3bf595" providerId="LiveId" clId="{0F5389D0-2D50-462C-876F-E5311E9FB80B}" dt="2022-05-14T07:42:56.517" v="313" actId="1076"/>
          <ac:spMkLst>
            <pc:docMk/>
            <pc:sldMk cId="0" sldId="257"/>
            <ac:spMk id="52" creationId="{00000000-0000-0000-0000-000000000000}"/>
          </ac:spMkLst>
        </pc:spChg>
        <pc:spChg chg="mod">
          <ac:chgData name="Wei YS" userId="3b1f3ea28a3bf595" providerId="LiveId" clId="{0F5389D0-2D50-462C-876F-E5311E9FB80B}" dt="2022-05-14T07:42:56.517" v="313" actId="1076"/>
          <ac:spMkLst>
            <pc:docMk/>
            <pc:sldMk cId="0" sldId="257"/>
            <ac:spMk id="53" creationId="{00000000-0000-0000-0000-000000000000}"/>
          </ac:spMkLst>
        </pc:spChg>
        <pc:spChg chg="del mod">
          <ac:chgData name="Wei YS" userId="3b1f3ea28a3bf595" providerId="LiveId" clId="{0F5389D0-2D50-462C-876F-E5311E9FB80B}" dt="2022-05-14T07:43:12.299" v="315" actId="478"/>
          <ac:spMkLst>
            <pc:docMk/>
            <pc:sldMk cId="0" sldId="257"/>
            <ac:spMk id="54" creationId="{6D32D59A-35E6-4D1B-B7B3-C230C8192027}"/>
          </ac:spMkLst>
        </pc:spChg>
        <pc:spChg chg="del mod">
          <ac:chgData name="Wei YS" userId="3b1f3ea28a3bf595" providerId="LiveId" clId="{0F5389D0-2D50-462C-876F-E5311E9FB80B}" dt="2022-05-14T07:43:12.299" v="315" actId="478"/>
          <ac:spMkLst>
            <pc:docMk/>
            <pc:sldMk cId="0" sldId="257"/>
            <ac:spMk id="55" creationId="{4B8E363D-4AA2-459F-8490-C55587698A5F}"/>
          </ac:spMkLst>
        </pc:spChg>
        <pc:grpChg chg="mod">
          <ac:chgData name="Wei YS" userId="3b1f3ea28a3bf595" providerId="LiveId" clId="{0F5389D0-2D50-462C-876F-E5311E9FB80B}" dt="2022-05-14T07:42:56.517" v="313" actId="1076"/>
          <ac:grpSpMkLst>
            <pc:docMk/>
            <pc:sldMk cId="0" sldId="257"/>
            <ac:grpSpMk id="36" creationId="{00000000-0000-0000-0000-000000000000}"/>
          </ac:grpSpMkLst>
        </pc:grpChg>
        <pc:grpChg chg="mod">
          <ac:chgData name="Wei YS" userId="3b1f3ea28a3bf595" providerId="LiveId" clId="{0F5389D0-2D50-462C-876F-E5311E9FB80B}" dt="2022-05-14T07:42:56.517" v="313" actId="1076"/>
          <ac:grpSpMkLst>
            <pc:docMk/>
            <pc:sldMk cId="0" sldId="257"/>
            <ac:grpSpMk id="37" creationId="{00000000-0000-0000-0000-000000000000}"/>
          </ac:grpSpMkLst>
        </pc:grpChg>
      </pc:sldChg>
      <pc:sldChg chg="delSp modSp mod">
        <pc:chgData name="Wei YS" userId="3b1f3ea28a3bf595" providerId="LiveId" clId="{0F5389D0-2D50-462C-876F-E5311E9FB80B}" dt="2022-05-14T07:44:21.049" v="344" actId="1076"/>
        <pc:sldMkLst>
          <pc:docMk/>
          <pc:sldMk cId="0" sldId="263"/>
        </pc:sldMkLst>
        <pc:spChg chg="mod">
          <ac:chgData name="Wei YS" userId="3b1f3ea28a3bf595" providerId="LiveId" clId="{0F5389D0-2D50-462C-876F-E5311E9FB80B}" dt="2022-05-14T07:44:21.049" v="344" actId="1076"/>
          <ac:spMkLst>
            <pc:docMk/>
            <pc:sldMk cId="0" sldId="263"/>
            <ac:spMk id="15" creationId="{33C2BCEB-A126-FA58-7032-85F2C1E58C73}"/>
          </ac:spMkLst>
        </pc:spChg>
        <pc:grpChg chg="del">
          <ac:chgData name="Wei YS" userId="3b1f3ea28a3bf595" providerId="LiveId" clId="{0F5389D0-2D50-462C-876F-E5311E9FB80B}" dt="2022-05-14T07:43:48.545" v="336" actId="478"/>
          <ac:grpSpMkLst>
            <pc:docMk/>
            <pc:sldMk cId="0" sldId="263"/>
            <ac:grpSpMk id="2" creationId="{C0633819-7D71-F6C0-418C-701CBE05F25A}"/>
          </ac:grpSpMkLst>
        </pc:grpChg>
        <pc:grpChg chg="del">
          <ac:chgData name="Wei YS" userId="3b1f3ea28a3bf595" providerId="LiveId" clId="{0F5389D0-2D50-462C-876F-E5311E9FB80B}" dt="2022-05-14T07:43:48.545" v="336" actId="478"/>
          <ac:grpSpMkLst>
            <pc:docMk/>
            <pc:sldMk cId="0" sldId="263"/>
            <ac:grpSpMk id="3" creationId="{FB5DA70A-6E69-DE9A-698E-8291932CF5E3}"/>
          </ac:grpSpMkLst>
        </pc:grpChg>
        <pc:picChg chg="mod">
          <ac:chgData name="Wei YS" userId="3b1f3ea28a3bf595" providerId="LiveId" clId="{0F5389D0-2D50-462C-876F-E5311E9FB80B}" dt="2022-05-14T07:44:15.975" v="343" actId="1076"/>
          <ac:picMkLst>
            <pc:docMk/>
            <pc:sldMk cId="0" sldId="263"/>
            <ac:picMk id="5" creationId="{36C78982-83B5-E173-5C77-B9D433AB3DDD}"/>
          </ac:picMkLst>
        </pc:picChg>
      </pc:sldChg>
      <pc:sldChg chg="modSp mod">
        <pc:chgData name="Wei YS" userId="3b1f3ea28a3bf595" providerId="LiveId" clId="{0F5389D0-2D50-462C-876F-E5311E9FB80B}" dt="2022-05-14T07:41:41.615" v="290" actId="2711"/>
        <pc:sldMkLst>
          <pc:docMk/>
          <pc:sldMk cId="363671341" sldId="276"/>
        </pc:sldMkLst>
        <pc:spChg chg="mod">
          <ac:chgData name="Wei YS" userId="3b1f3ea28a3bf595" providerId="LiveId" clId="{0F5389D0-2D50-462C-876F-E5311E9FB80B}" dt="2022-05-14T07:41:41.615" v="290" actId="2711"/>
          <ac:spMkLst>
            <pc:docMk/>
            <pc:sldMk cId="363671341" sldId="276"/>
            <ac:spMk id="6" creationId="{FD303D24-3B29-44A0-861A-33783C478B7E}"/>
          </ac:spMkLst>
        </pc:spChg>
      </pc:sldChg>
      <pc:sldChg chg="modSp mod">
        <pc:chgData name="Wei YS" userId="3b1f3ea28a3bf595" providerId="LiveId" clId="{0F5389D0-2D50-462C-876F-E5311E9FB80B}" dt="2022-05-14T07:42:41.146" v="312" actId="1076"/>
        <pc:sldMkLst>
          <pc:docMk/>
          <pc:sldMk cId="2189351287" sldId="298"/>
        </pc:sldMkLst>
        <pc:spChg chg="mod">
          <ac:chgData name="Wei YS" userId="3b1f3ea28a3bf595" providerId="LiveId" clId="{0F5389D0-2D50-462C-876F-E5311E9FB80B}" dt="2022-05-14T07:42:41.146" v="312" actId="1076"/>
          <ac:spMkLst>
            <pc:docMk/>
            <pc:sldMk cId="2189351287" sldId="298"/>
            <ac:spMk id="2" creationId="{09E3DDCD-1060-4CB5-A0C2-527923640A7F}"/>
          </ac:spMkLst>
        </pc:spChg>
        <pc:spChg chg="mod">
          <ac:chgData name="Wei YS" userId="3b1f3ea28a3bf595" providerId="LiveId" clId="{0F5389D0-2D50-462C-876F-E5311E9FB80B}" dt="2022-05-14T07:42:35.741" v="311"/>
          <ac:spMkLst>
            <pc:docMk/>
            <pc:sldMk cId="2189351287" sldId="298"/>
            <ac:spMk id="27" creationId="{00000000-0000-0000-0000-000000000000}"/>
          </ac:spMkLst>
        </pc:spChg>
      </pc:sldChg>
      <pc:sldChg chg="modSp mod">
        <pc:chgData name="Wei YS" userId="3b1f3ea28a3bf595" providerId="LiveId" clId="{0F5389D0-2D50-462C-876F-E5311E9FB80B}" dt="2022-05-14T07:45:09.826" v="356"/>
        <pc:sldMkLst>
          <pc:docMk/>
          <pc:sldMk cId="1765489381" sldId="299"/>
        </pc:sldMkLst>
        <pc:spChg chg="mod">
          <ac:chgData name="Wei YS" userId="3b1f3ea28a3bf595" providerId="LiveId" clId="{0F5389D0-2D50-462C-876F-E5311E9FB80B}" dt="2022-05-14T07:45:09.826" v="356"/>
          <ac:spMkLst>
            <pc:docMk/>
            <pc:sldMk cId="1765489381" sldId="299"/>
            <ac:spMk id="17" creationId="{2C928202-3886-8079-B164-4118FFBECDC0}"/>
          </ac:spMkLst>
        </pc:spChg>
        <pc:spChg chg="mod">
          <ac:chgData name="Wei YS" userId="3b1f3ea28a3bf595" providerId="LiveId" clId="{0F5389D0-2D50-462C-876F-E5311E9FB80B}" dt="2022-05-14T07:44:53.713" v="346"/>
          <ac:spMkLst>
            <pc:docMk/>
            <pc:sldMk cId="1765489381" sldId="299"/>
            <ac:spMk id="27" creationId="{2F13BC97-CE97-37E9-88B3-139479887C41}"/>
          </ac:spMkLst>
        </pc:spChg>
        <pc:grpChg chg="mod">
          <ac:chgData name="Wei YS" userId="3b1f3ea28a3bf595" providerId="LiveId" clId="{0F5389D0-2D50-462C-876F-E5311E9FB80B}" dt="2022-05-14T07:44:09.292" v="342" actId="1035"/>
          <ac:grpSpMkLst>
            <pc:docMk/>
            <pc:sldMk cId="1765489381" sldId="299"/>
            <ac:grpSpMk id="28" creationId="{8BEECB2B-991F-A882-C8D9-0CB27A3467E0}"/>
          </ac:grpSpMkLst>
        </pc:grpChg>
      </pc:sldChg>
      <pc:sldChg chg="modSp mod">
        <pc:chgData name="Wei YS" userId="3b1f3ea28a3bf595" providerId="LiveId" clId="{0F5389D0-2D50-462C-876F-E5311E9FB80B}" dt="2022-05-14T07:54:58.594" v="464"/>
        <pc:sldMkLst>
          <pc:docMk/>
          <pc:sldMk cId="1237403256" sldId="300"/>
        </pc:sldMkLst>
        <pc:spChg chg="mod">
          <ac:chgData name="Wei YS" userId="3b1f3ea28a3bf595" providerId="LiveId" clId="{0F5389D0-2D50-462C-876F-E5311E9FB80B}" dt="2022-05-14T07:54:58.594" v="464"/>
          <ac:spMkLst>
            <pc:docMk/>
            <pc:sldMk cId="1237403256" sldId="300"/>
            <ac:spMk id="15" creationId="{BB002BC3-05DB-5DE9-3A21-7E04384D7DC6}"/>
          </ac:spMkLst>
        </pc:spChg>
      </pc:sldChg>
      <pc:sldChg chg="addSp delSp modSp mod">
        <pc:chgData name="Wei YS" userId="3b1f3ea28a3bf595" providerId="LiveId" clId="{0F5389D0-2D50-462C-876F-E5311E9FB80B}" dt="2022-05-14T07:40:47.796" v="286" actId="1076"/>
        <pc:sldMkLst>
          <pc:docMk/>
          <pc:sldMk cId="2905021415" sldId="302"/>
        </pc:sldMkLst>
        <pc:spChg chg="add mod">
          <ac:chgData name="Wei YS" userId="3b1f3ea28a3bf595" providerId="LiveId" clId="{0F5389D0-2D50-462C-876F-E5311E9FB80B}" dt="2022-05-14T07:40:47.796" v="286" actId="1076"/>
          <ac:spMkLst>
            <pc:docMk/>
            <pc:sldMk cId="2905021415" sldId="302"/>
            <ac:spMk id="17" creationId="{74488826-13BD-7438-6B7C-291D2C9D5529}"/>
          </ac:spMkLst>
        </pc:spChg>
        <pc:spChg chg="mod">
          <ac:chgData name="Wei YS" userId="3b1f3ea28a3bf595" providerId="LiveId" clId="{0F5389D0-2D50-462C-876F-E5311E9FB80B}" dt="2022-05-14T07:40:19.694" v="277"/>
          <ac:spMkLst>
            <pc:docMk/>
            <pc:sldMk cId="2905021415" sldId="302"/>
            <ac:spMk id="19" creationId="{1DDFF2E5-B279-DC6D-200F-D5740D07CF69}"/>
          </ac:spMkLst>
        </pc:spChg>
        <pc:spChg chg="mod">
          <ac:chgData name="Wei YS" userId="3b1f3ea28a3bf595" providerId="LiveId" clId="{0F5389D0-2D50-462C-876F-E5311E9FB80B}" dt="2022-05-14T07:40:19.694" v="277"/>
          <ac:spMkLst>
            <pc:docMk/>
            <pc:sldMk cId="2905021415" sldId="302"/>
            <ac:spMk id="20" creationId="{DEF2DE4C-4FB8-5D16-A53E-D0981B0F1415}"/>
          </ac:spMkLst>
        </pc:spChg>
        <pc:grpChg chg="del">
          <ac:chgData name="Wei YS" userId="3b1f3ea28a3bf595" providerId="LiveId" clId="{0F5389D0-2D50-462C-876F-E5311E9FB80B}" dt="2022-05-14T07:17:02.559" v="8" actId="478"/>
          <ac:grpSpMkLst>
            <pc:docMk/>
            <pc:sldMk cId="2905021415" sldId="302"/>
            <ac:grpSpMk id="2" creationId="{C0633819-7D71-F6C0-418C-701CBE05F25A}"/>
          </ac:grpSpMkLst>
        </pc:grpChg>
        <pc:grpChg chg="del">
          <ac:chgData name="Wei YS" userId="3b1f3ea28a3bf595" providerId="LiveId" clId="{0F5389D0-2D50-462C-876F-E5311E9FB80B}" dt="2022-05-14T07:17:02.559" v="8" actId="478"/>
          <ac:grpSpMkLst>
            <pc:docMk/>
            <pc:sldMk cId="2905021415" sldId="302"/>
            <ac:grpSpMk id="3" creationId="{FB5DA70A-6E69-DE9A-698E-8291932CF5E3}"/>
          </ac:grpSpMkLst>
        </pc:grpChg>
        <pc:grpChg chg="add mod ord">
          <ac:chgData name="Wei YS" userId="3b1f3ea28a3bf595" providerId="LiveId" clId="{0F5389D0-2D50-462C-876F-E5311E9FB80B}" dt="2022-05-14T07:40:41.329" v="285" actId="14100"/>
          <ac:grpSpMkLst>
            <pc:docMk/>
            <pc:sldMk cId="2905021415" sldId="302"/>
            <ac:grpSpMk id="18" creationId="{C6B9EA98-D2D8-CDE7-0A96-48CB3A1C6FBB}"/>
          </ac:grpSpMkLst>
        </pc:grpChg>
        <pc:picChg chg="add mod">
          <ac:chgData name="Wei YS" userId="3b1f3ea28a3bf595" providerId="LiveId" clId="{0F5389D0-2D50-462C-876F-E5311E9FB80B}" dt="2022-05-14T07:33:42.906" v="188" actId="1076"/>
          <ac:picMkLst>
            <pc:docMk/>
            <pc:sldMk cId="2905021415" sldId="302"/>
            <ac:picMk id="5" creationId="{2D662A1B-31BE-6BF1-4D36-819EC383B8EF}"/>
          </ac:picMkLst>
        </pc:picChg>
        <pc:picChg chg="del mod">
          <ac:chgData name="Wei YS" userId="3b1f3ea28a3bf595" providerId="LiveId" clId="{0F5389D0-2D50-462C-876F-E5311E9FB80B}" dt="2022-05-14T07:16:37.255" v="6" actId="478"/>
          <ac:picMkLst>
            <pc:docMk/>
            <pc:sldMk cId="2905021415" sldId="302"/>
            <ac:picMk id="12" creationId="{D2BD3CAD-D565-46E2-A7C6-97D35610E9DF}"/>
          </ac:picMkLst>
        </pc:picChg>
      </pc:sldChg>
      <pc:sldChg chg="modSp">
        <pc:chgData name="Wei YS" userId="3b1f3ea28a3bf595" providerId="LiveId" clId="{0F5389D0-2D50-462C-876F-E5311E9FB80B}" dt="2022-05-14T07:46:38.718" v="359"/>
        <pc:sldMkLst>
          <pc:docMk/>
          <pc:sldMk cId="1043783688" sldId="306"/>
        </pc:sldMkLst>
        <pc:spChg chg="mod">
          <ac:chgData name="Wei YS" userId="3b1f3ea28a3bf595" providerId="LiveId" clId="{0F5389D0-2D50-462C-876F-E5311E9FB80B}" dt="2022-05-14T07:46:38.718" v="359"/>
          <ac:spMkLst>
            <pc:docMk/>
            <pc:sldMk cId="1043783688" sldId="306"/>
            <ac:spMk id="14" creationId="{2172FBD8-C505-4172-1661-3DFB2F7CB86E}"/>
          </ac:spMkLst>
        </pc:spChg>
      </pc:sldChg>
      <pc:sldChg chg="modSp">
        <pc:chgData name="Wei YS" userId="3b1f3ea28a3bf595" providerId="LiveId" clId="{0F5389D0-2D50-462C-876F-E5311E9FB80B}" dt="2022-05-14T07:47:43.712" v="380"/>
        <pc:sldMkLst>
          <pc:docMk/>
          <pc:sldMk cId="2967195015" sldId="309"/>
        </pc:sldMkLst>
        <pc:spChg chg="mod">
          <ac:chgData name="Wei YS" userId="3b1f3ea28a3bf595" providerId="LiveId" clId="{0F5389D0-2D50-462C-876F-E5311E9FB80B}" dt="2022-05-14T07:47:43.712" v="380"/>
          <ac:spMkLst>
            <pc:docMk/>
            <pc:sldMk cId="2967195015" sldId="309"/>
            <ac:spMk id="10" creationId="{25A80406-B705-6F65-26BE-9678E1DC1CAC}"/>
          </ac:spMkLst>
        </pc:spChg>
      </pc:sldChg>
      <pc:sldChg chg="addSp delSp modSp mod">
        <pc:chgData name="Wei YS" userId="3b1f3ea28a3bf595" providerId="LiveId" clId="{0F5389D0-2D50-462C-876F-E5311E9FB80B}" dt="2022-05-14T07:53:36.411" v="413" actId="14100"/>
        <pc:sldMkLst>
          <pc:docMk/>
          <pc:sldMk cId="2667118082" sldId="311"/>
        </pc:sldMkLst>
        <pc:spChg chg="mod topLvl">
          <ac:chgData name="Wei YS" userId="3b1f3ea28a3bf595" providerId="LiveId" clId="{0F5389D0-2D50-462C-876F-E5311E9FB80B}" dt="2022-05-14T07:51:10.229" v="408" actId="165"/>
          <ac:spMkLst>
            <pc:docMk/>
            <pc:sldMk cId="2667118082" sldId="311"/>
            <ac:spMk id="2" creationId="{31485847-7B6D-3F75-67FC-B3AABCB8426E}"/>
          </ac:spMkLst>
        </pc:spChg>
        <pc:spChg chg="add mod">
          <ac:chgData name="Wei YS" userId="3b1f3ea28a3bf595" providerId="LiveId" clId="{0F5389D0-2D50-462C-876F-E5311E9FB80B}" dt="2022-05-14T07:50:32.099" v="407"/>
          <ac:spMkLst>
            <pc:docMk/>
            <pc:sldMk cId="2667118082" sldId="311"/>
            <ac:spMk id="9" creationId="{12548D30-0E6D-153E-A9A5-F7D63F433440}"/>
          </ac:spMkLst>
        </pc:spChg>
        <pc:spChg chg="mod">
          <ac:chgData name="Wei YS" userId="3b1f3ea28a3bf595" providerId="LiveId" clId="{0F5389D0-2D50-462C-876F-E5311E9FB80B}" dt="2022-05-14T07:53:25.045" v="409"/>
          <ac:spMkLst>
            <pc:docMk/>
            <pc:sldMk cId="2667118082" sldId="311"/>
            <ac:spMk id="12" creationId="{3A6FA380-4E44-80FD-89AB-6F098031B921}"/>
          </ac:spMkLst>
        </pc:spChg>
        <pc:spChg chg="mod">
          <ac:chgData name="Wei YS" userId="3b1f3ea28a3bf595" providerId="LiveId" clId="{0F5389D0-2D50-462C-876F-E5311E9FB80B}" dt="2022-05-14T07:53:25.045" v="409"/>
          <ac:spMkLst>
            <pc:docMk/>
            <pc:sldMk cId="2667118082" sldId="311"/>
            <ac:spMk id="13" creationId="{C0A65413-DA00-B1DC-17AE-3CF6A6E7E5EA}"/>
          </ac:spMkLst>
        </pc:spChg>
        <pc:grpChg chg="add del mod">
          <ac:chgData name="Wei YS" userId="3b1f3ea28a3bf595" providerId="LiveId" clId="{0F5389D0-2D50-462C-876F-E5311E9FB80B}" dt="2022-05-14T07:51:10.229" v="408" actId="165"/>
          <ac:grpSpMkLst>
            <pc:docMk/>
            <pc:sldMk cId="2667118082" sldId="311"/>
            <ac:grpSpMk id="4" creationId="{570162F2-7EB0-C370-92D9-D62427A9A57E}"/>
          </ac:grpSpMkLst>
        </pc:grpChg>
        <pc:grpChg chg="add mod ord">
          <ac:chgData name="Wei YS" userId="3b1f3ea28a3bf595" providerId="LiveId" clId="{0F5389D0-2D50-462C-876F-E5311E9FB80B}" dt="2022-05-14T07:53:36.411" v="413" actId="14100"/>
          <ac:grpSpMkLst>
            <pc:docMk/>
            <pc:sldMk cId="2667118082" sldId="311"/>
            <ac:grpSpMk id="11" creationId="{27F7D604-B005-150A-4666-B4876D2A7F73}"/>
          </ac:grpSpMkLst>
        </pc:grpChg>
        <pc:picChg chg="mod topLvl">
          <ac:chgData name="Wei YS" userId="3b1f3ea28a3bf595" providerId="LiveId" clId="{0F5389D0-2D50-462C-876F-E5311E9FB80B}" dt="2022-05-14T07:51:10.229" v="408" actId="165"/>
          <ac:picMkLst>
            <pc:docMk/>
            <pc:sldMk cId="2667118082" sldId="311"/>
            <ac:picMk id="5" creationId="{FDB1F1E7-7501-4781-43A2-58E9FD01F7DC}"/>
          </ac:picMkLst>
        </pc:picChg>
      </pc:sldChg>
      <pc:sldChg chg="modSp mod">
        <pc:chgData name="Wei YS" userId="3b1f3ea28a3bf595" providerId="LiveId" clId="{0F5389D0-2D50-462C-876F-E5311E9FB80B}" dt="2022-05-14T07:13:02.515" v="0" actId="1076"/>
        <pc:sldMkLst>
          <pc:docMk/>
          <pc:sldMk cId="27023809" sldId="312"/>
        </pc:sldMkLst>
        <pc:picChg chg="mod">
          <ac:chgData name="Wei YS" userId="3b1f3ea28a3bf595" providerId="LiveId" clId="{0F5389D0-2D50-462C-876F-E5311E9FB80B}" dt="2022-05-14T07:13:02.515" v="0" actId="1076"/>
          <ac:picMkLst>
            <pc:docMk/>
            <pc:sldMk cId="27023809" sldId="312"/>
            <ac:picMk id="3" creationId="{A5FF2812-8031-506D-7EB2-352377F4F299}"/>
          </ac:picMkLst>
        </pc:picChg>
      </pc:sldChg>
      <pc:sldChg chg="addSp delSp modSp add mod">
        <pc:chgData name="Wei YS" userId="3b1f3ea28a3bf595" providerId="LiveId" clId="{0F5389D0-2D50-462C-876F-E5311E9FB80B}" dt="2022-05-14T07:35:52.219" v="222" actId="14100"/>
        <pc:sldMkLst>
          <pc:docMk/>
          <pc:sldMk cId="4091667118" sldId="314"/>
        </pc:sldMkLst>
        <pc:spChg chg="add mod">
          <ac:chgData name="Wei YS" userId="3b1f3ea28a3bf595" providerId="LiveId" clId="{0F5389D0-2D50-462C-876F-E5311E9FB80B}" dt="2022-05-14T07:35:40.549" v="217" actId="14100"/>
          <ac:spMkLst>
            <pc:docMk/>
            <pc:sldMk cId="4091667118" sldId="314"/>
            <ac:spMk id="7" creationId="{3408EB6D-E572-2465-684B-C808E5C947BE}"/>
          </ac:spMkLst>
        </pc:spChg>
        <pc:spChg chg="add del mod">
          <ac:chgData name="Wei YS" userId="3b1f3ea28a3bf595" providerId="LiveId" clId="{0F5389D0-2D50-462C-876F-E5311E9FB80B}" dt="2022-05-14T07:34:32.130" v="204" actId="478"/>
          <ac:spMkLst>
            <pc:docMk/>
            <pc:sldMk cId="4091667118" sldId="314"/>
            <ac:spMk id="10" creationId="{996648E8-36F4-D3EB-0E7F-5FBB294645C6}"/>
          </ac:spMkLst>
        </pc:spChg>
        <pc:picChg chg="add mod">
          <ac:chgData name="Wei YS" userId="3b1f3ea28a3bf595" providerId="LiveId" clId="{0F5389D0-2D50-462C-876F-E5311E9FB80B}" dt="2022-05-14T07:34:15.383" v="194" actId="1076"/>
          <ac:picMkLst>
            <pc:docMk/>
            <pc:sldMk cId="4091667118" sldId="314"/>
            <ac:picMk id="3" creationId="{7DD2F9A5-B61A-68EA-66C7-471ABDBA7CF8}"/>
          </ac:picMkLst>
        </pc:picChg>
        <pc:picChg chg="mod">
          <ac:chgData name="Wei YS" userId="3b1f3ea28a3bf595" providerId="LiveId" clId="{0F5389D0-2D50-462C-876F-E5311E9FB80B}" dt="2022-05-14T07:18:40.221" v="30" actId="1076"/>
          <ac:picMkLst>
            <pc:docMk/>
            <pc:sldMk cId="4091667118" sldId="314"/>
            <ac:picMk id="5" creationId="{2D662A1B-31BE-6BF1-4D36-819EC383B8EF}"/>
          </ac:picMkLst>
        </pc:picChg>
        <pc:picChg chg="add mod">
          <ac:chgData name="Wei YS" userId="3b1f3ea28a3bf595" providerId="LiveId" clId="{0F5389D0-2D50-462C-876F-E5311E9FB80B}" dt="2022-05-14T07:34:54.609" v="207" actId="1076"/>
          <ac:picMkLst>
            <pc:docMk/>
            <pc:sldMk cId="4091667118" sldId="314"/>
            <ac:picMk id="9" creationId="{7BB05AF1-6838-D38C-3893-E976A70C3AE4}"/>
          </ac:picMkLst>
        </pc:picChg>
        <pc:cxnChg chg="add del">
          <ac:chgData name="Wei YS" userId="3b1f3ea28a3bf595" providerId="LiveId" clId="{0F5389D0-2D50-462C-876F-E5311E9FB80B}" dt="2022-05-14T07:35:05.020" v="210" actId="478"/>
          <ac:cxnSpMkLst>
            <pc:docMk/>
            <pc:sldMk cId="4091667118" sldId="314"/>
            <ac:cxnSpMk id="6" creationId="{7C648C10-D6BC-709A-133B-3CE5A481EF0A}"/>
          </ac:cxnSpMkLst>
        </pc:cxnChg>
        <pc:cxnChg chg="add mod">
          <ac:chgData name="Wei YS" userId="3b1f3ea28a3bf595" providerId="LiveId" clId="{0F5389D0-2D50-462C-876F-E5311E9FB80B}" dt="2022-05-14T07:35:52.219" v="222" actId="14100"/>
          <ac:cxnSpMkLst>
            <pc:docMk/>
            <pc:sldMk cId="4091667118" sldId="314"/>
            <ac:cxnSpMk id="11" creationId="{8C97BC5F-EA18-D8D7-BB62-126D81E9E2D6}"/>
          </ac:cxnSpMkLst>
        </pc:cxnChg>
      </pc:sldChg>
      <pc:sldChg chg="del">
        <pc:chgData name="Wei YS" userId="3b1f3ea28a3bf595" providerId="LiveId" clId="{0F5389D0-2D50-462C-876F-E5311E9FB80B}" dt="2022-05-14T07:18:19.132" v="21" actId="47"/>
        <pc:sldMkLst>
          <pc:docMk/>
          <pc:sldMk cId="2141767989" sldId="315"/>
        </pc:sldMkLst>
      </pc:sldChg>
      <pc:sldChg chg="addSp delSp modSp add mod">
        <pc:chgData name="Wei YS" userId="3b1f3ea28a3bf595" providerId="LiveId" clId="{0F5389D0-2D50-462C-876F-E5311E9FB80B}" dt="2022-05-14T07:36:33.734" v="227" actId="1076"/>
        <pc:sldMkLst>
          <pc:docMk/>
          <pc:sldMk cId="2700738593" sldId="315"/>
        </pc:sldMkLst>
        <pc:spChg chg="add mod">
          <ac:chgData name="Wei YS" userId="3b1f3ea28a3bf595" providerId="LiveId" clId="{0F5389D0-2D50-462C-876F-E5311E9FB80B}" dt="2022-05-14T07:36:33.734" v="227" actId="1076"/>
          <ac:spMkLst>
            <pc:docMk/>
            <pc:sldMk cId="2700738593" sldId="315"/>
            <ac:spMk id="11" creationId="{A34F615B-E6E1-4881-94D2-85289CF65B94}"/>
          </ac:spMkLst>
        </pc:spChg>
        <pc:grpChg chg="add mod">
          <ac:chgData name="Wei YS" userId="3b1f3ea28a3bf595" providerId="LiveId" clId="{0F5389D0-2D50-462C-876F-E5311E9FB80B}" dt="2022-05-14T07:21:51.402" v="71" actId="1076"/>
          <ac:grpSpMkLst>
            <pc:docMk/>
            <pc:sldMk cId="2700738593" sldId="315"/>
            <ac:grpSpMk id="10" creationId="{9E8A4A39-BE2D-2F46-B3F8-3EFA00C50B8F}"/>
          </ac:grpSpMkLst>
        </pc:grpChg>
        <pc:picChg chg="mod">
          <ac:chgData name="Wei YS" userId="3b1f3ea28a3bf595" providerId="LiveId" clId="{0F5389D0-2D50-462C-876F-E5311E9FB80B}" dt="2022-05-14T07:19:39.008" v="47" actId="1076"/>
          <ac:picMkLst>
            <pc:docMk/>
            <pc:sldMk cId="2700738593" sldId="315"/>
            <ac:picMk id="3" creationId="{7DD2F9A5-B61A-68EA-66C7-471ABDBA7CF8}"/>
          </ac:picMkLst>
        </pc:picChg>
        <pc:picChg chg="add del mod">
          <ac:chgData name="Wei YS" userId="3b1f3ea28a3bf595" providerId="LiveId" clId="{0F5389D0-2D50-462C-876F-E5311E9FB80B}" dt="2022-05-14T07:21:34.077" v="66" actId="478"/>
          <ac:picMkLst>
            <pc:docMk/>
            <pc:sldMk cId="2700738593" sldId="315"/>
            <ac:picMk id="4" creationId="{5E8BAE04-7704-136D-656D-A451A1B329D8}"/>
          </ac:picMkLst>
        </pc:picChg>
        <pc:picChg chg="add mod">
          <ac:chgData name="Wei YS" userId="3b1f3ea28a3bf595" providerId="LiveId" clId="{0F5389D0-2D50-462C-876F-E5311E9FB80B}" dt="2022-05-14T07:21:42.308" v="68" actId="164"/>
          <ac:picMkLst>
            <pc:docMk/>
            <pc:sldMk cId="2700738593" sldId="315"/>
            <ac:picMk id="7" creationId="{6059B168-DE1A-B9B7-7095-D7D1AA8812A4}"/>
          </ac:picMkLst>
        </pc:picChg>
        <pc:picChg chg="add mod">
          <ac:chgData name="Wei YS" userId="3b1f3ea28a3bf595" providerId="LiveId" clId="{0F5389D0-2D50-462C-876F-E5311E9FB80B}" dt="2022-05-14T07:21:42.308" v="68" actId="164"/>
          <ac:picMkLst>
            <pc:docMk/>
            <pc:sldMk cId="2700738593" sldId="315"/>
            <ac:picMk id="9" creationId="{C6FD0E5B-C685-24DC-9522-EA9A046C3B24}"/>
          </ac:picMkLst>
        </pc:picChg>
      </pc:sldChg>
      <pc:sldChg chg="addSp delSp modSp add mod">
        <pc:chgData name="Wei YS" userId="3b1f3ea28a3bf595" providerId="LiveId" clId="{0F5389D0-2D50-462C-876F-E5311E9FB80B}" dt="2022-05-14T07:40:07.404" v="276" actId="1076"/>
        <pc:sldMkLst>
          <pc:docMk/>
          <pc:sldMk cId="3542084" sldId="316"/>
        </pc:sldMkLst>
        <pc:spChg chg="add del mod">
          <ac:chgData name="Wei YS" userId="3b1f3ea28a3bf595" providerId="LiveId" clId="{0F5389D0-2D50-462C-876F-E5311E9FB80B}" dt="2022-05-14T07:33:53.722" v="191" actId="478"/>
          <ac:spMkLst>
            <pc:docMk/>
            <pc:sldMk cId="3542084" sldId="316"/>
            <ac:spMk id="12" creationId="{4347BB8C-9AAF-8024-B2FE-2CCC83974736}"/>
          </ac:spMkLst>
        </pc:spChg>
        <pc:spChg chg="add del mod">
          <ac:chgData name="Wei YS" userId="3b1f3ea28a3bf595" providerId="LiveId" clId="{0F5389D0-2D50-462C-876F-E5311E9FB80B}" dt="2022-05-14T07:36:42.107" v="229" actId="478"/>
          <ac:spMkLst>
            <pc:docMk/>
            <pc:sldMk cId="3542084" sldId="316"/>
            <ac:spMk id="13" creationId="{DA33805C-4493-D8F1-7999-20B9B7BBD278}"/>
          </ac:spMkLst>
        </pc:spChg>
        <pc:spChg chg="add del mod">
          <ac:chgData name="Wei YS" userId="3b1f3ea28a3bf595" providerId="LiveId" clId="{0F5389D0-2D50-462C-876F-E5311E9FB80B}" dt="2022-05-14T07:32:48.147" v="171" actId="22"/>
          <ac:spMkLst>
            <pc:docMk/>
            <pc:sldMk cId="3542084" sldId="316"/>
            <ac:spMk id="25" creationId="{5BB1E793-010B-D277-EA69-03F660931231}"/>
          </ac:spMkLst>
        </pc:spChg>
        <pc:spChg chg="add mod">
          <ac:chgData name="Wei YS" userId="3b1f3ea28a3bf595" providerId="LiveId" clId="{0F5389D0-2D50-462C-876F-E5311E9FB80B}" dt="2022-05-14T07:39:59.641" v="273" actId="1076"/>
          <ac:spMkLst>
            <pc:docMk/>
            <pc:sldMk cId="3542084" sldId="316"/>
            <ac:spMk id="27" creationId="{5B9B48DF-AD47-AF86-5828-6F65BBED89D7}"/>
          </ac:spMkLst>
        </pc:spChg>
        <pc:spChg chg="mod">
          <ac:chgData name="Wei YS" userId="3b1f3ea28a3bf595" providerId="LiveId" clId="{0F5389D0-2D50-462C-876F-E5311E9FB80B}" dt="2022-05-14T07:39:38.821" v="266"/>
          <ac:spMkLst>
            <pc:docMk/>
            <pc:sldMk cId="3542084" sldId="316"/>
            <ac:spMk id="29" creationId="{635F03A3-DFDF-43ED-E298-0D34E39CF35D}"/>
          </ac:spMkLst>
        </pc:spChg>
        <pc:spChg chg="mod">
          <ac:chgData name="Wei YS" userId="3b1f3ea28a3bf595" providerId="LiveId" clId="{0F5389D0-2D50-462C-876F-E5311E9FB80B}" dt="2022-05-14T07:39:38.821" v="266"/>
          <ac:spMkLst>
            <pc:docMk/>
            <pc:sldMk cId="3542084" sldId="316"/>
            <ac:spMk id="31" creationId="{F027FCC8-9988-0E3E-D7EA-B7058FDC212D}"/>
          </ac:spMkLst>
        </pc:spChg>
        <pc:grpChg chg="mod">
          <ac:chgData name="Wei YS" userId="3b1f3ea28a3bf595" providerId="LiveId" clId="{0F5389D0-2D50-462C-876F-E5311E9FB80B}" dt="2022-05-14T07:23:09.786" v="82" actId="1076"/>
          <ac:grpSpMkLst>
            <pc:docMk/>
            <pc:sldMk cId="3542084" sldId="316"/>
            <ac:grpSpMk id="10" creationId="{9E8A4A39-BE2D-2F46-B3F8-3EFA00C50B8F}"/>
          </ac:grpSpMkLst>
        </pc:grpChg>
        <pc:grpChg chg="add mod ord">
          <ac:chgData name="Wei YS" userId="3b1f3ea28a3bf595" providerId="LiveId" clId="{0F5389D0-2D50-462C-876F-E5311E9FB80B}" dt="2022-05-14T07:40:07.404" v="276" actId="1076"/>
          <ac:grpSpMkLst>
            <pc:docMk/>
            <pc:sldMk cId="3542084" sldId="316"/>
            <ac:grpSpMk id="28" creationId="{52FBC6AB-2E8D-4AD9-D855-7748F01FF08F}"/>
          </ac:grpSpMkLst>
        </pc:grpChg>
        <pc:picChg chg="mod">
          <ac:chgData name="Wei YS" userId="3b1f3ea28a3bf595" providerId="LiveId" clId="{0F5389D0-2D50-462C-876F-E5311E9FB80B}" dt="2022-05-14T07:39:08.219" v="263" actId="1076"/>
          <ac:picMkLst>
            <pc:docMk/>
            <pc:sldMk cId="3542084" sldId="316"/>
            <ac:picMk id="3" creationId="{7DD2F9A5-B61A-68EA-66C7-471ABDBA7CF8}"/>
          </ac:picMkLst>
        </pc:picChg>
        <pc:picChg chg="add del mod">
          <ac:chgData name="Wei YS" userId="3b1f3ea28a3bf595" providerId="LiveId" clId="{0F5389D0-2D50-462C-876F-E5311E9FB80B}" dt="2022-05-14T07:26:26.331" v="92" actId="22"/>
          <ac:picMkLst>
            <pc:docMk/>
            <pc:sldMk cId="3542084" sldId="316"/>
            <ac:picMk id="6" creationId="{2DF1446E-8E1E-00FD-2C54-CA9D3F8CB6C9}"/>
          </ac:picMkLst>
        </pc:picChg>
        <pc:picChg chg="add del mod">
          <ac:chgData name="Wei YS" userId="3b1f3ea28a3bf595" providerId="LiveId" clId="{0F5389D0-2D50-462C-876F-E5311E9FB80B}" dt="2022-05-14T07:36:42.107" v="229" actId="478"/>
          <ac:picMkLst>
            <pc:docMk/>
            <pc:sldMk cId="3542084" sldId="316"/>
            <ac:picMk id="11" creationId="{1E031542-D522-C09A-9641-69C0C8644B4B}"/>
          </ac:picMkLst>
        </pc:picChg>
        <pc:cxnChg chg="add del mod">
          <ac:chgData name="Wei YS" userId="3b1f3ea28a3bf595" providerId="LiveId" clId="{0F5389D0-2D50-462C-876F-E5311E9FB80B}" dt="2022-05-14T07:36:42.107" v="229" actId="478"/>
          <ac:cxnSpMkLst>
            <pc:docMk/>
            <pc:sldMk cId="3542084" sldId="316"/>
            <ac:cxnSpMk id="15" creationId="{C82DF315-689F-A66B-F8CF-4C3748868782}"/>
          </ac:cxnSpMkLst>
        </pc:cxnChg>
        <pc:cxnChg chg="add del mod">
          <ac:chgData name="Wei YS" userId="3b1f3ea28a3bf595" providerId="LiveId" clId="{0F5389D0-2D50-462C-876F-E5311E9FB80B}" dt="2022-05-14T07:36:42.107" v="229" actId="478"/>
          <ac:cxnSpMkLst>
            <pc:docMk/>
            <pc:sldMk cId="3542084" sldId="316"/>
            <ac:cxnSpMk id="20" creationId="{AED7DC36-3CA5-5490-28A1-58D92521D84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F90D64C-D8DA-4847-94FD-2ADE0ACD1E37}" type="datetimeFigureOut">
              <a:rPr lang="zh-CN" altLang="en-US" smtClean="0"/>
              <a:pPr/>
              <a:t>2022/5/14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9EB4C0E-B2E8-4E20-A4E6-A9F5D57680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1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46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657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77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97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66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261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267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017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175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59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4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06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96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27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7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40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436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040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472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63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C0E-B2E8-4E20-A4E6-A9F5D576800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87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827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6267AA5-EC7D-4374-814A-D24D011CD608}"/>
              </a:ext>
            </a:extLst>
          </p:cNvPr>
          <p:cNvGrpSpPr/>
          <p:nvPr userDrawn="1"/>
        </p:nvGrpSpPr>
        <p:grpSpPr>
          <a:xfrm>
            <a:off x="-4086" y="0"/>
            <a:ext cx="12196867" cy="6984973"/>
            <a:chOff x="-4086" y="0"/>
            <a:chExt cx="12196867" cy="698497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BD072D2-151E-4981-B28C-87119483CF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165" y="0"/>
              <a:ext cx="4674616" cy="4421934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6230D38-E474-4D4E-905B-5B22C419D2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-4086" y="3188398"/>
              <a:ext cx="3959285" cy="3796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6029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6267AA5-EC7D-4374-814A-D24D011CD608}"/>
              </a:ext>
            </a:extLst>
          </p:cNvPr>
          <p:cNvGrpSpPr/>
          <p:nvPr userDrawn="1"/>
        </p:nvGrpSpPr>
        <p:grpSpPr>
          <a:xfrm rot="10800000">
            <a:off x="-4086" y="0"/>
            <a:ext cx="12196867" cy="6984972"/>
            <a:chOff x="-4086" y="1"/>
            <a:chExt cx="12196867" cy="698497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BD072D2-151E-4981-B28C-87119483CF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4489" y="1"/>
              <a:ext cx="2688292" cy="2542979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6230D38-E474-4D4E-905B-5B22C419D2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-4086" y="3891776"/>
              <a:ext cx="3225762" cy="3093197"/>
            </a:xfrm>
            <a:prstGeom prst="rect">
              <a:avLst/>
            </a:prstGeom>
          </p:spPr>
        </p:pic>
      </p:grp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8B80B73-70F2-4310-9B10-64D2F498F690}"/>
              </a:ext>
            </a:extLst>
          </p:cNvPr>
          <p:cNvSpPr>
            <a:spLocks/>
          </p:cNvSpPr>
          <p:nvPr userDrawn="1"/>
        </p:nvSpPr>
        <p:spPr bwMode="auto">
          <a:xfrm>
            <a:off x="8021062" y="6789402"/>
            <a:ext cx="4656505" cy="82896"/>
          </a:xfrm>
          <a:custGeom>
            <a:avLst/>
            <a:gdLst>
              <a:gd name="connsiteX0" fmla="*/ 74613 w 8560743"/>
              <a:gd name="connsiteY0" fmla="*/ 0 h 152400"/>
              <a:gd name="connsiteX1" fmla="*/ 1834506 w 8560743"/>
              <a:gd name="connsiteY1" fmla="*/ 0 h 152400"/>
              <a:gd name="connsiteX2" fmla="*/ 6800850 w 8560743"/>
              <a:gd name="connsiteY2" fmla="*/ 0 h 152400"/>
              <a:gd name="connsiteX3" fmla="*/ 8560743 w 8560743"/>
              <a:gd name="connsiteY3" fmla="*/ 0 h 152400"/>
              <a:gd name="connsiteX4" fmla="*/ 8484543 w 8560743"/>
              <a:gd name="connsiteY4" fmla="*/ 152400 h 152400"/>
              <a:gd name="connsiteX5" fmla="*/ 6724650 w 8560743"/>
              <a:gd name="connsiteY5" fmla="*/ 152400 h 152400"/>
              <a:gd name="connsiteX6" fmla="*/ 1759893 w 8560743"/>
              <a:gd name="connsiteY6" fmla="*/ 152400 h 152400"/>
              <a:gd name="connsiteX7" fmla="*/ 0 w 8560743"/>
              <a:gd name="connsiteY7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60743" h="152400">
                <a:moveTo>
                  <a:pt x="74613" y="0"/>
                </a:moveTo>
                <a:lnTo>
                  <a:pt x="1834506" y="0"/>
                </a:lnTo>
                <a:lnTo>
                  <a:pt x="6800850" y="0"/>
                </a:lnTo>
                <a:lnTo>
                  <a:pt x="8560743" y="0"/>
                </a:lnTo>
                <a:lnTo>
                  <a:pt x="8484543" y="152400"/>
                </a:lnTo>
                <a:lnTo>
                  <a:pt x="6724650" y="152400"/>
                </a:lnTo>
                <a:lnTo>
                  <a:pt x="175989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0F7AA1B-5562-4A6E-9DC5-B3905248C7C3}"/>
              </a:ext>
            </a:extLst>
          </p:cNvPr>
          <p:cNvSpPr>
            <a:spLocks/>
          </p:cNvSpPr>
          <p:nvPr userDrawn="1"/>
        </p:nvSpPr>
        <p:spPr bwMode="auto">
          <a:xfrm>
            <a:off x="4497388" y="6538913"/>
            <a:ext cx="7694613" cy="180975"/>
          </a:xfrm>
          <a:custGeom>
            <a:avLst/>
            <a:gdLst>
              <a:gd name="T0" fmla="*/ 4847 w 4847"/>
              <a:gd name="T1" fmla="*/ 0 h 114"/>
              <a:gd name="T2" fmla="*/ 54 w 4847"/>
              <a:gd name="T3" fmla="*/ 0 h 114"/>
              <a:gd name="T4" fmla="*/ 0 w 4847"/>
              <a:gd name="T5" fmla="*/ 114 h 114"/>
              <a:gd name="T6" fmla="*/ 4792 w 4847"/>
              <a:gd name="T7" fmla="*/ 114 h 114"/>
              <a:gd name="T8" fmla="*/ 4847 w 4847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47" h="114">
                <a:moveTo>
                  <a:pt x="4847" y="0"/>
                </a:moveTo>
                <a:lnTo>
                  <a:pt x="54" y="0"/>
                </a:lnTo>
                <a:lnTo>
                  <a:pt x="0" y="114"/>
                </a:lnTo>
                <a:lnTo>
                  <a:pt x="4792" y="114"/>
                </a:lnTo>
                <a:lnTo>
                  <a:pt x="4847" y="0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4D76544-BCD2-4074-A873-0FDAA9C1FC35}"/>
              </a:ext>
            </a:extLst>
          </p:cNvPr>
          <p:cNvSpPr>
            <a:spLocks/>
          </p:cNvSpPr>
          <p:nvPr userDrawn="1"/>
        </p:nvSpPr>
        <p:spPr bwMode="auto">
          <a:xfrm>
            <a:off x="-602936" y="6613525"/>
            <a:ext cx="8560743" cy="152400"/>
          </a:xfrm>
          <a:custGeom>
            <a:avLst/>
            <a:gdLst>
              <a:gd name="connsiteX0" fmla="*/ 74613 w 8560743"/>
              <a:gd name="connsiteY0" fmla="*/ 0 h 152400"/>
              <a:gd name="connsiteX1" fmla="*/ 1834506 w 8560743"/>
              <a:gd name="connsiteY1" fmla="*/ 0 h 152400"/>
              <a:gd name="connsiteX2" fmla="*/ 6800850 w 8560743"/>
              <a:gd name="connsiteY2" fmla="*/ 0 h 152400"/>
              <a:gd name="connsiteX3" fmla="*/ 8560743 w 8560743"/>
              <a:gd name="connsiteY3" fmla="*/ 0 h 152400"/>
              <a:gd name="connsiteX4" fmla="*/ 8484543 w 8560743"/>
              <a:gd name="connsiteY4" fmla="*/ 152400 h 152400"/>
              <a:gd name="connsiteX5" fmla="*/ 6724650 w 8560743"/>
              <a:gd name="connsiteY5" fmla="*/ 152400 h 152400"/>
              <a:gd name="connsiteX6" fmla="*/ 1759893 w 8560743"/>
              <a:gd name="connsiteY6" fmla="*/ 152400 h 152400"/>
              <a:gd name="connsiteX7" fmla="*/ 0 w 8560743"/>
              <a:gd name="connsiteY7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60743" h="152400">
                <a:moveTo>
                  <a:pt x="74613" y="0"/>
                </a:moveTo>
                <a:lnTo>
                  <a:pt x="1834506" y="0"/>
                </a:lnTo>
                <a:lnTo>
                  <a:pt x="6800850" y="0"/>
                </a:lnTo>
                <a:lnTo>
                  <a:pt x="8560743" y="0"/>
                </a:lnTo>
                <a:lnTo>
                  <a:pt x="8484543" y="152400"/>
                </a:lnTo>
                <a:lnTo>
                  <a:pt x="6724650" y="152400"/>
                </a:lnTo>
                <a:lnTo>
                  <a:pt x="175989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FEF5B0FE-0219-4465-BCD1-1D43C2A7B677}"/>
              </a:ext>
            </a:extLst>
          </p:cNvPr>
          <p:cNvSpPr>
            <a:spLocks/>
          </p:cNvSpPr>
          <p:nvPr userDrawn="1"/>
        </p:nvSpPr>
        <p:spPr bwMode="auto">
          <a:xfrm>
            <a:off x="-2201841" y="6740363"/>
            <a:ext cx="7694613" cy="180975"/>
          </a:xfrm>
          <a:custGeom>
            <a:avLst/>
            <a:gdLst>
              <a:gd name="T0" fmla="*/ 4847 w 4847"/>
              <a:gd name="T1" fmla="*/ 0 h 114"/>
              <a:gd name="T2" fmla="*/ 54 w 4847"/>
              <a:gd name="T3" fmla="*/ 0 h 114"/>
              <a:gd name="T4" fmla="*/ 0 w 4847"/>
              <a:gd name="T5" fmla="*/ 114 h 114"/>
              <a:gd name="T6" fmla="*/ 4792 w 4847"/>
              <a:gd name="T7" fmla="*/ 114 h 114"/>
              <a:gd name="T8" fmla="*/ 4847 w 4847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47" h="114">
                <a:moveTo>
                  <a:pt x="4847" y="0"/>
                </a:moveTo>
                <a:lnTo>
                  <a:pt x="54" y="0"/>
                </a:lnTo>
                <a:lnTo>
                  <a:pt x="0" y="114"/>
                </a:lnTo>
                <a:lnTo>
                  <a:pt x="4792" y="114"/>
                </a:lnTo>
                <a:lnTo>
                  <a:pt x="4847" y="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C2CD7CE-FB63-497C-A967-9A7000D6F419}"/>
              </a:ext>
            </a:extLst>
          </p:cNvPr>
          <p:cNvGrpSpPr/>
          <p:nvPr userDrawn="1"/>
        </p:nvGrpSpPr>
        <p:grpSpPr>
          <a:xfrm rot="9391583">
            <a:off x="10879173" y="5406769"/>
            <a:ext cx="1757864" cy="1170255"/>
            <a:chOff x="3692152" y="266241"/>
            <a:chExt cx="1757864" cy="1170255"/>
          </a:xfrm>
        </p:grpSpPr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756C8F21-A2BE-43CC-8E8B-7F67C212FCE7}"/>
                </a:ext>
              </a:extLst>
            </p:cNvPr>
            <p:cNvSpPr/>
            <p:nvPr/>
          </p:nvSpPr>
          <p:spPr>
            <a:xfrm rot="18842845">
              <a:off x="4517705" y="327111"/>
              <a:ext cx="882605" cy="760866"/>
            </a:xfrm>
            <a:prstGeom prst="triangle">
              <a:avLst>
                <a:gd name="adj" fmla="val 28969"/>
              </a:avLst>
            </a:prstGeom>
            <a:solidFill>
              <a:schemeClr val="accent4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513F8B2F-E8FC-4558-BAAC-4F45A91750AC}"/>
                </a:ext>
              </a:extLst>
            </p:cNvPr>
            <p:cNvSpPr/>
            <p:nvPr/>
          </p:nvSpPr>
          <p:spPr>
            <a:xfrm rot="1556466">
              <a:off x="5140881" y="966386"/>
              <a:ext cx="309135" cy="266496"/>
            </a:xfrm>
            <a:prstGeom prst="triangle">
              <a:avLst>
                <a:gd name="adj" fmla="val 28969"/>
              </a:avLst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C564FB2-61DB-4DE8-9698-2D02CBB41B41}"/>
                </a:ext>
              </a:extLst>
            </p:cNvPr>
            <p:cNvSpPr/>
            <p:nvPr/>
          </p:nvSpPr>
          <p:spPr>
            <a:xfrm>
              <a:off x="3956733" y="815537"/>
              <a:ext cx="187152" cy="187152"/>
            </a:xfrm>
            <a:prstGeom prst="ellipse">
              <a:avLst/>
            </a:prstGeom>
            <a:solidFill>
              <a:schemeClr val="accent5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83D8FB4-42D7-4BE5-A74F-B5E7E8467A44}"/>
                </a:ext>
              </a:extLst>
            </p:cNvPr>
            <p:cNvSpPr/>
            <p:nvPr/>
          </p:nvSpPr>
          <p:spPr>
            <a:xfrm>
              <a:off x="3692152" y="1307318"/>
              <a:ext cx="71156" cy="71156"/>
            </a:xfrm>
            <a:prstGeom prst="ellipse">
              <a:avLst/>
            </a:prstGeom>
            <a:solidFill>
              <a:schemeClr val="accent5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C1E068B-CAFB-44C7-BDA5-FD84F1AC1415}"/>
                </a:ext>
              </a:extLst>
            </p:cNvPr>
            <p:cNvSpPr/>
            <p:nvPr/>
          </p:nvSpPr>
          <p:spPr>
            <a:xfrm>
              <a:off x="4495071" y="1293773"/>
              <a:ext cx="142723" cy="142723"/>
            </a:xfrm>
            <a:prstGeom prst="ellipse">
              <a:avLst/>
            </a:prstGeom>
            <a:solidFill>
              <a:schemeClr val="accent5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7454E3D-86EC-47E2-98EF-4500194A21D7}"/>
              </a:ext>
            </a:extLst>
          </p:cNvPr>
          <p:cNvGrpSpPr/>
          <p:nvPr userDrawn="1"/>
        </p:nvGrpSpPr>
        <p:grpSpPr>
          <a:xfrm rot="3566853">
            <a:off x="9892207" y="873032"/>
            <a:ext cx="2556811" cy="914819"/>
            <a:chOff x="3692152" y="639577"/>
            <a:chExt cx="2556811" cy="914819"/>
          </a:xfrm>
          <a:solidFill>
            <a:schemeClr val="accent3">
              <a:alpha val="32000"/>
            </a:schemeClr>
          </a:solidFill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032A437-488A-4BD4-A56D-34784B2D09BD}"/>
                </a:ext>
              </a:extLst>
            </p:cNvPr>
            <p:cNvSpPr/>
            <p:nvPr/>
          </p:nvSpPr>
          <p:spPr>
            <a:xfrm rot="18842845">
              <a:off x="5562486" y="639577"/>
              <a:ext cx="483894" cy="4838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6C8FF"/>
                </a:solidFill>
              </a:endParaRPr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FFA6B1AE-AC60-417F-B8BE-51E094BE2EA3}"/>
                </a:ext>
              </a:extLst>
            </p:cNvPr>
            <p:cNvSpPr/>
            <p:nvPr/>
          </p:nvSpPr>
          <p:spPr>
            <a:xfrm rot="1556466">
              <a:off x="5140881" y="966386"/>
              <a:ext cx="309135" cy="266496"/>
            </a:xfrm>
            <a:prstGeom prst="triangle">
              <a:avLst>
                <a:gd name="adj" fmla="val 289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AA11D16-1EA2-4EAE-9795-872875F78CA1}"/>
                </a:ext>
              </a:extLst>
            </p:cNvPr>
            <p:cNvSpPr/>
            <p:nvPr/>
          </p:nvSpPr>
          <p:spPr>
            <a:xfrm>
              <a:off x="3956733" y="815537"/>
              <a:ext cx="187152" cy="1871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AFF0B6D-0476-4435-B6EA-BC75B4C97B79}"/>
                </a:ext>
              </a:extLst>
            </p:cNvPr>
            <p:cNvSpPr/>
            <p:nvPr/>
          </p:nvSpPr>
          <p:spPr>
            <a:xfrm>
              <a:off x="3692152" y="1307318"/>
              <a:ext cx="71156" cy="711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C5B0F3C-8B32-424F-AC69-166545823189}"/>
                </a:ext>
              </a:extLst>
            </p:cNvPr>
            <p:cNvSpPr/>
            <p:nvPr/>
          </p:nvSpPr>
          <p:spPr>
            <a:xfrm>
              <a:off x="4495071" y="1293773"/>
              <a:ext cx="142723" cy="1427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7463CDB-16E8-482E-BF4F-886888859614}"/>
                </a:ext>
              </a:extLst>
            </p:cNvPr>
            <p:cNvSpPr/>
            <p:nvPr/>
          </p:nvSpPr>
          <p:spPr>
            <a:xfrm>
              <a:off x="6061811" y="1367244"/>
              <a:ext cx="187152" cy="1871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8376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8B80B73-70F2-4310-9B10-64D2F498F690}"/>
              </a:ext>
            </a:extLst>
          </p:cNvPr>
          <p:cNvSpPr>
            <a:spLocks/>
          </p:cNvSpPr>
          <p:nvPr userDrawn="1"/>
        </p:nvSpPr>
        <p:spPr bwMode="auto">
          <a:xfrm>
            <a:off x="8021062" y="6789402"/>
            <a:ext cx="4656505" cy="82896"/>
          </a:xfrm>
          <a:custGeom>
            <a:avLst/>
            <a:gdLst>
              <a:gd name="connsiteX0" fmla="*/ 74613 w 8560743"/>
              <a:gd name="connsiteY0" fmla="*/ 0 h 152400"/>
              <a:gd name="connsiteX1" fmla="*/ 1834506 w 8560743"/>
              <a:gd name="connsiteY1" fmla="*/ 0 h 152400"/>
              <a:gd name="connsiteX2" fmla="*/ 6800850 w 8560743"/>
              <a:gd name="connsiteY2" fmla="*/ 0 h 152400"/>
              <a:gd name="connsiteX3" fmla="*/ 8560743 w 8560743"/>
              <a:gd name="connsiteY3" fmla="*/ 0 h 152400"/>
              <a:gd name="connsiteX4" fmla="*/ 8484543 w 8560743"/>
              <a:gd name="connsiteY4" fmla="*/ 152400 h 152400"/>
              <a:gd name="connsiteX5" fmla="*/ 6724650 w 8560743"/>
              <a:gd name="connsiteY5" fmla="*/ 152400 h 152400"/>
              <a:gd name="connsiteX6" fmla="*/ 1759893 w 8560743"/>
              <a:gd name="connsiteY6" fmla="*/ 152400 h 152400"/>
              <a:gd name="connsiteX7" fmla="*/ 0 w 8560743"/>
              <a:gd name="connsiteY7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60743" h="152400">
                <a:moveTo>
                  <a:pt x="74613" y="0"/>
                </a:moveTo>
                <a:lnTo>
                  <a:pt x="1834506" y="0"/>
                </a:lnTo>
                <a:lnTo>
                  <a:pt x="6800850" y="0"/>
                </a:lnTo>
                <a:lnTo>
                  <a:pt x="8560743" y="0"/>
                </a:lnTo>
                <a:lnTo>
                  <a:pt x="8484543" y="152400"/>
                </a:lnTo>
                <a:lnTo>
                  <a:pt x="6724650" y="152400"/>
                </a:lnTo>
                <a:lnTo>
                  <a:pt x="175989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0F7AA1B-5562-4A6E-9DC5-B3905248C7C3}"/>
              </a:ext>
            </a:extLst>
          </p:cNvPr>
          <p:cNvSpPr>
            <a:spLocks/>
          </p:cNvSpPr>
          <p:nvPr userDrawn="1"/>
        </p:nvSpPr>
        <p:spPr bwMode="auto">
          <a:xfrm>
            <a:off x="4497388" y="6538913"/>
            <a:ext cx="7694613" cy="180975"/>
          </a:xfrm>
          <a:custGeom>
            <a:avLst/>
            <a:gdLst>
              <a:gd name="T0" fmla="*/ 4847 w 4847"/>
              <a:gd name="T1" fmla="*/ 0 h 114"/>
              <a:gd name="T2" fmla="*/ 54 w 4847"/>
              <a:gd name="T3" fmla="*/ 0 h 114"/>
              <a:gd name="T4" fmla="*/ 0 w 4847"/>
              <a:gd name="T5" fmla="*/ 114 h 114"/>
              <a:gd name="T6" fmla="*/ 4792 w 4847"/>
              <a:gd name="T7" fmla="*/ 114 h 114"/>
              <a:gd name="T8" fmla="*/ 4847 w 4847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47" h="114">
                <a:moveTo>
                  <a:pt x="4847" y="0"/>
                </a:moveTo>
                <a:lnTo>
                  <a:pt x="54" y="0"/>
                </a:lnTo>
                <a:lnTo>
                  <a:pt x="0" y="114"/>
                </a:lnTo>
                <a:lnTo>
                  <a:pt x="4792" y="114"/>
                </a:lnTo>
                <a:lnTo>
                  <a:pt x="4847" y="0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4D76544-BCD2-4074-A873-0FDAA9C1FC35}"/>
              </a:ext>
            </a:extLst>
          </p:cNvPr>
          <p:cNvSpPr>
            <a:spLocks/>
          </p:cNvSpPr>
          <p:nvPr userDrawn="1"/>
        </p:nvSpPr>
        <p:spPr bwMode="auto">
          <a:xfrm>
            <a:off x="-602936" y="6613525"/>
            <a:ext cx="8560743" cy="152400"/>
          </a:xfrm>
          <a:custGeom>
            <a:avLst/>
            <a:gdLst>
              <a:gd name="connsiteX0" fmla="*/ 74613 w 8560743"/>
              <a:gd name="connsiteY0" fmla="*/ 0 h 152400"/>
              <a:gd name="connsiteX1" fmla="*/ 1834506 w 8560743"/>
              <a:gd name="connsiteY1" fmla="*/ 0 h 152400"/>
              <a:gd name="connsiteX2" fmla="*/ 6800850 w 8560743"/>
              <a:gd name="connsiteY2" fmla="*/ 0 h 152400"/>
              <a:gd name="connsiteX3" fmla="*/ 8560743 w 8560743"/>
              <a:gd name="connsiteY3" fmla="*/ 0 h 152400"/>
              <a:gd name="connsiteX4" fmla="*/ 8484543 w 8560743"/>
              <a:gd name="connsiteY4" fmla="*/ 152400 h 152400"/>
              <a:gd name="connsiteX5" fmla="*/ 6724650 w 8560743"/>
              <a:gd name="connsiteY5" fmla="*/ 152400 h 152400"/>
              <a:gd name="connsiteX6" fmla="*/ 1759893 w 8560743"/>
              <a:gd name="connsiteY6" fmla="*/ 152400 h 152400"/>
              <a:gd name="connsiteX7" fmla="*/ 0 w 8560743"/>
              <a:gd name="connsiteY7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60743" h="152400">
                <a:moveTo>
                  <a:pt x="74613" y="0"/>
                </a:moveTo>
                <a:lnTo>
                  <a:pt x="1834506" y="0"/>
                </a:lnTo>
                <a:lnTo>
                  <a:pt x="6800850" y="0"/>
                </a:lnTo>
                <a:lnTo>
                  <a:pt x="8560743" y="0"/>
                </a:lnTo>
                <a:lnTo>
                  <a:pt x="8484543" y="152400"/>
                </a:lnTo>
                <a:lnTo>
                  <a:pt x="6724650" y="152400"/>
                </a:lnTo>
                <a:lnTo>
                  <a:pt x="175989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FEF5B0FE-0219-4465-BCD1-1D43C2A7B677}"/>
              </a:ext>
            </a:extLst>
          </p:cNvPr>
          <p:cNvSpPr>
            <a:spLocks/>
          </p:cNvSpPr>
          <p:nvPr userDrawn="1"/>
        </p:nvSpPr>
        <p:spPr bwMode="auto">
          <a:xfrm>
            <a:off x="-2201841" y="6740363"/>
            <a:ext cx="7694613" cy="180975"/>
          </a:xfrm>
          <a:custGeom>
            <a:avLst/>
            <a:gdLst>
              <a:gd name="T0" fmla="*/ 4847 w 4847"/>
              <a:gd name="T1" fmla="*/ 0 h 114"/>
              <a:gd name="T2" fmla="*/ 54 w 4847"/>
              <a:gd name="T3" fmla="*/ 0 h 114"/>
              <a:gd name="T4" fmla="*/ 0 w 4847"/>
              <a:gd name="T5" fmla="*/ 114 h 114"/>
              <a:gd name="T6" fmla="*/ 4792 w 4847"/>
              <a:gd name="T7" fmla="*/ 114 h 114"/>
              <a:gd name="T8" fmla="*/ 4847 w 4847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47" h="114">
                <a:moveTo>
                  <a:pt x="4847" y="0"/>
                </a:moveTo>
                <a:lnTo>
                  <a:pt x="54" y="0"/>
                </a:lnTo>
                <a:lnTo>
                  <a:pt x="0" y="114"/>
                </a:lnTo>
                <a:lnTo>
                  <a:pt x="4792" y="114"/>
                </a:lnTo>
                <a:lnTo>
                  <a:pt x="4847" y="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F19ECF1-445C-4F31-8374-A22C556F2BB5}"/>
              </a:ext>
            </a:extLst>
          </p:cNvPr>
          <p:cNvGrpSpPr/>
          <p:nvPr userDrawn="1"/>
        </p:nvGrpSpPr>
        <p:grpSpPr>
          <a:xfrm>
            <a:off x="-4086" y="0"/>
            <a:ext cx="12196867" cy="6984973"/>
            <a:chOff x="-4086" y="0"/>
            <a:chExt cx="12196867" cy="698497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D7D1705-B033-4DAA-8C67-E0A7823F5C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165" y="0"/>
              <a:ext cx="4674616" cy="4421934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B250B5B-CEE0-4C30-871F-2DFE2C7C81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-4086" y="3188398"/>
              <a:ext cx="3959285" cy="3796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84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8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10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2F3E-182A-4E42-99A7-A84D607325D2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79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2F3E-182A-4E42-99A7-A84D607325D2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0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11" r:id="rId2"/>
    <p:sldLayoutId id="2147483708" r:id="rId3"/>
    <p:sldLayoutId id="2147483712" r:id="rId4"/>
    <p:sldLayoutId id="2147483709" r:id="rId5"/>
    <p:sldLayoutId id="2147483710" r:id="rId6"/>
    <p:sldLayoutId id="2147483697" r:id="rId7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43.xml"/><Relationship Id="rId7" Type="http://schemas.openxmlformats.org/officeDocument/2006/relationships/image" Target="../media/image17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22.xml"/><Relationship Id="rId10" Type="http://schemas.openxmlformats.org/officeDocument/2006/relationships/image" Target="../media/image21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4D0D45-6B5A-42FA-97A9-E8BDE1D3B4EE}"/>
              </a:ext>
            </a:extLst>
          </p:cNvPr>
          <p:cNvSpPr/>
          <p:nvPr/>
        </p:nvSpPr>
        <p:spPr>
          <a:xfrm>
            <a:off x="3498125" y="3666081"/>
            <a:ext cx="4658521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小组成员：魏永森  周圣杰  谭星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" panose="020B0400000000000000" pitchFamily="34" charset="-122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90AEF4F8-3F1E-45F2-9860-A0B785F3F42B}"/>
              </a:ext>
            </a:extLst>
          </p:cNvPr>
          <p:cNvCxnSpPr/>
          <p:nvPr/>
        </p:nvCxnSpPr>
        <p:spPr>
          <a:xfrm flipV="1">
            <a:off x="8295265" y="638629"/>
            <a:ext cx="1298678" cy="120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A9489753-3734-48FB-8D3E-D643C0E1BC0C}"/>
              </a:ext>
            </a:extLst>
          </p:cNvPr>
          <p:cNvCxnSpPr>
            <a:cxnSpLocks/>
          </p:cNvCxnSpPr>
          <p:nvPr/>
        </p:nvCxnSpPr>
        <p:spPr>
          <a:xfrm flipV="1">
            <a:off x="7839740" y="1073652"/>
            <a:ext cx="908408" cy="83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2230E2EF-91BD-4D6C-B555-5FBBB2CFA72A}"/>
              </a:ext>
            </a:extLst>
          </p:cNvPr>
          <p:cNvCxnSpPr>
            <a:cxnSpLocks/>
          </p:cNvCxnSpPr>
          <p:nvPr/>
        </p:nvCxnSpPr>
        <p:spPr>
          <a:xfrm flipV="1">
            <a:off x="2176928" y="4378036"/>
            <a:ext cx="1298678" cy="120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99DF4E2D-492F-4059-93CB-FD956372C8E2}"/>
              </a:ext>
            </a:extLst>
          </p:cNvPr>
          <p:cNvCxnSpPr>
            <a:cxnSpLocks/>
          </p:cNvCxnSpPr>
          <p:nvPr/>
        </p:nvCxnSpPr>
        <p:spPr>
          <a:xfrm flipV="1">
            <a:off x="1721403" y="4813059"/>
            <a:ext cx="908408" cy="83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312400B-8F04-433B-AEE4-FCEB47C6627F}"/>
              </a:ext>
            </a:extLst>
          </p:cNvPr>
          <p:cNvGrpSpPr/>
          <p:nvPr/>
        </p:nvGrpSpPr>
        <p:grpSpPr>
          <a:xfrm rot="1959756">
            <a:off x="1056249" y="3850078"/>
            <a:ext cx="5304180" cy="1514745"/>
            <a:chOff x="3146825" y="-78249"/>
            <a:chExt cx="5304180" cy="1514745"/>
          </a:xfrm>
          <a:solidFill>
            <a:schemeClr val="accent1">
              <a:alpha val="36000"/>
            </a:schemeClr>
          </a:solidFill>
        </p:grpSpPr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035EAE70-F705-4305-B3B2-7E9829109DA8}"/>
                </a:ext>
              </a:extLst>
            </p:cNvPr>
            <p:cNvSpPr/>
            <p:nvPr/>
          </p:nvSpPr>
          <p:spPr>
            <a:xfrm rot="18842845">
              <a:off x="7888454" y="85935"/>
              <a:ext cx="604221" cy="520880"/>
            </a:xfrm>
            <a:prstGeom prst="triangle">
              <a:avLst>
                <a:gd name="adj" fmla="val 289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11EAEBF4-3C65-4DD7-A588-087F00D20ABA}"/>
                </a:ext>
              </a:extLst>
            </p:cNvPr>
            <p:cNvSpPr/>
            <p:nvPr/>
          </p:nvSpPr>
          <p:spPr>
            <a:xfrm rot="1556466">
              <a:off x="4933002" y="1014788"/>
              <a:ext cx="309135" cy="266496"/>
            </a:xfrm>
            <a:prstGeom prst="triangle">
              <a:avLst>
                <a:gd name="adj" fmla="val 289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068D79A-2332-413E-82D7-9A04E80509C1}"/>
                </a:ext>
              </a:extLst>
            </p:cNvPr>
            <p:cNvSpPr/>
            <p:nvPr/>
          </p:nvSpPr>
          <p:spPr>
            <a:xfrm>
              <a:off x="3956733" y="815537"/>
              <a:ext cx="187152" cy="1871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F6E0791-8D91-4CA9-8B37-14E24B19027F}"/>
                </a:ext>
              </a:extLst>
            </p:cNvPr>
            <p:cNvSpPr/>
            <p:nvPr/>
          </p:nvSpPr>
          <p:spPr>
            <a:xfrm>
              <a:off x="3692152" y="1307318"/>
              <a:ext cx="71156" cy="711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886AF71-3527-47E2-8E35-8D8995688DA9}"/>
                </a:ext>
              </a:extLst>
            </p:cNvPr>
            <p:cNvSpPr/>
            <p:nvPr/>
          </p:nvSpPr>
          <p:spPr>
            <a:xfrm>
              <a:off x="4495071" y="1293773"/>
              <a:ext cx="142723" cy="1427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D2117A35-D8A0-48F5-85D5-EA8F10C6EF1D}"/>
                </a:ext>
              </a:extLst>
            </p:cNvPr>
            <p:cNvSpPr/>
            <p:nvPr/>
          </p:nvSpPr>
          <p:spPr>
            <a:xfrm rot="1556466">
              <a:off x="7575184" y="681821"/>
              <a:ext cx="309135" cy="266496"/>
            </a:xfrm>
            <a:prstGeom prst="triangle">
              <a:avLst>
                <a:gd name="adj" fmla="val 289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D40576FD-2FFA-4570-A3D8-B401960806A7}"/>
                </a:ext>
              </a:extLst>
            </p:cNvPr>
            <p:cNvSpPr/>
            <p:nvPr/>
          </p:nvSpPr>
          <p:spPr>
            <a:xfrm>
              <a:off x="3146825" y="729086"/>
              <a:ext cx="187152" cy="1871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E16DBD2-DDBA-4E93-BCA0-4D9A459A50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6403" y="-7824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>
            <a:extLst>
              <a:ext uri="{FF2B5EF4-FFF2-40B4-BE49-F238E27FC236}">
                <a16:creationId xmlns:a16="http://schemas.microsoft.com/office/drawing/2014/main" id="{5418D771-D2DD-4787-9CD4-47BD3AA31B3B}"/>
              </a:ext>
            </a:extLst>
          </p:cNvPr>
          <p:cNvSpPr/>
          <p:nvPr/>
        </p:nvSpPr>
        <p:spPr>
          <a:xfrm>
            <a:off x="6685162" y="426446"/>
            <a:ext cx="778183" cy="778183"/>
          </a:xfrm>
          <a:prstGeom prst="ellipse">
            <a:avLst/>
          </a:prstGeom>
          <a:solidFill>
            <a:schemeClr val="accent4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8B26C76-13CE-421C-91A5-F87A567B53BF}"/>
              </a:ext>
            </a:extLst>
          </p:cNvPr>
          <p:cNvGrpSpPr/>
          <p:nvPr/>
        </p:nvGrpSpPr>
        <p:grpSpPr>
          <a:xfrm>
            <a:off x="322883" y="44540"/>
            <a:ext cx="2566703" cy="882605"/>
            <a:chOff x="3692152" y="562918"/>
            <a:chExt cx="2566703" cy="882605"/>
          </a:xfrm>
          <a:solidFill>
            <a:schemeClr val="accent1"/>
          </a:solidFill>
        </p:grpSpPr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F7DF184E-6A69-44F6-9B94-FC47CA89ABBF}"/>
                </a:ext>
              </a:extLst>
            </p:cNvPr>
            <p:cNvSpPr/>
            <p:nvPr/>
          </p:nvSpPr>
          <p:spPr>
            <a:xfrm rot="18842845">
              <a:off x="5437119" y="623788"/>
              <a:ext cx="882605" cy="760866"/>
            </a:xfrm>
            <a:prstGeom prst="triangle">
              <a:avLst>
                <a:gd name="adj" fmla="val 28969"/>
              </a:avLst>
            </a:prstGeom>
            <a:solidFill>
              <a:schemeClr val="accent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529670DE-444D-448C-9EEF-F596E44961D9}"/>
                </a:ext>
              </a:extLst>
            </p:cNvPr>
            <p:cNvSpPr/>
            <p:nvPr/>
          </p:nvSpPr>
          <p:spPr>
            <a:xfrm rot="1556466">
              <a:off x="5140881" y="966386"/>
              <a:ext cx="309135" cy="266496"/>
            </a:xfrm>
            <a:prstGeom prst="triangle">
              <a:avLst>
                <a:gd name="adj" fmla="val 28969"/>
              </a:avLst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5C3A569-B6FA-45A3-881C-1F0E3463FB81}"/>
                </a:ext>
              </a:extLst>
            </p:cNvPr>
            <p:cNvSpPr/>
            <p:nvPr/>
          </p:nvSpPr>
          <p:spPr>
            <a:xfrm>
              <a:off x="3956733" y="815537"/>
              <a:ext cx="187152" cy="187152"/>
            </a:xfrm>
            <a:prstGeom prst="ellipse">
              <a:avLst/>
            </a:prstGeom>
            <a:solidFill>
              <a:schemeClr val="accent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F9EA7354-2568-4B9F-9782-6C44B3FB1EAF}"/>
                </a:ext>
              </a:extLst>
            </p:cNvPr>
            <p:cNvSpPr/>
            <p:nvPr/>
          </p:nvSpPr>
          <p:spPr>
            <a:xfrm>
              <a:off x="3692152" y="1307318"/>
              <a:ext cx="71156" cy="711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2AB9B2D-C862-4603-B1F4-EC12A66AE3F6}"/>
                </a:ext>
              </a:extLst>
            </p:cNvPr>
            <p:cNvSpPr/>
            <p:nvPr/>
          </p:nvSpPr>
          <p:spPr>
            <a:xfrm>
              <a:off x="4567835" y="1294129"/>
              <a:ext cx="142723" cy="142723"/>
            </a:xfrm>
            <a:prstGeom prst="ellipse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70D4B5B-DBA9-4FB4-BA25-B7C8528544D8}"/>
              </a:ext>
            </a:extLst>
          </p:cNvPr>
          <p:cNvGrpSpPr/>
          <p:nvPr/>
        </p:nvGrpSpPr>
        <p:grpSpPr>
          <a:xfrm rot="9391583">
            <a:off x="7765031" y="4925584"/>
            <a:ext cx="2566703" cy="882605"/>
            <a:chOff x="3692152" y="562918"/>
            <a:chExt cx="2566703" cy="882605"/>
          </a:xfrm>
        </p:grpSpPr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A055D1F7-EA4D-4F8D-9C30-1041E619CDDD}"/>
                </a:ext>
              </a:extLst>
            </p:cNvPr>
            <p:cNvSpPr/>
            <p:nvPr/>
          </p:nvSpPr>
          <p:spPr>
            <a:xfrm rot="18842845">
              <a:off x="5437119" y="623788"/>
              <a:ext cx="882605" cy="760866"/>
            </a:xfrm>
            <a:prstGeom prst="triangle">
              <a:avLst>
                <a:gd name="adj" fmla="val 28969"/>
              </a:avLst>
            </a:prstGeom>
            <a:solidFill>
              <a:schemeClr val="accent4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64E4C4C9-8038-4458-8BD6-E8FC42AB4124}"/>
                </a:ext>
              </a:extLst>
            </p:cNvPr>
            <p:cNvSpPr/>
            <p:nvPr/>
          </p:nvSpPr>
          <p:spPr>
            <a:xfrm rot="1556466">
              <a:off x="5140881" y="966386"/>
              <a:ext cx="309135" cy="266496"/>
            </a:xfrm>
            <a:prstGeom prst="triangle">
              <a:avLst>
                <a:gd name="adj" fmla="val 28969"/>
              </a:avLst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B118B27-1BD0-4777-B133-FE57A6442773}"/>
                </a:ext>
              </a:extLst>
            </p:cNvPr>
            <p:cNvSpPr/>
            <p:nvPr/>
          </p:nvSpPr>
          <p:spPr>
            <a:xfrm>
              <a:off x="3956733" y="815537"/>
              <a:ext cx="187152" cy="187152"/>
            </a:xfrm>
            <a:prstGeom prst="ellipse">
              <a:avLst/>
            </a:prstGeom>
            <a:solidFill>
              <a:schemeClr val="accent5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107CE85-8B64-4E3E-AC0F-E389E2E6D0F8}"/>
                </a:ext>
              </a:extLst>
            </p:cNvPr>
            <p:cNvSpPr/>
            <p:nvPr/>
          </p:nvSpPr>
          <p:spPr>
            <a:xfrm>
              <a:off x="3692152" y="1307318"/>
              <a:ext cx="71156" cy="71156"/>
            </a:xfrm>
            <a:prstGeom prst="ellipse">
              <a:avLst/>
            </a:prstGeom>
            <a:solidFill>
              <a:schemeClr val="accent5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3CD049D-AF0C-4DE1-B451-7CC6AF10887E}"/>
                </a:ext>
              </a:extLst>
            </p:cNvPr>
            <p:cNvSpPr/>
            <p:nvPr/>
          </p:nvSpPr>
          <p:spPr>
            <a:xfrm>
              <a:off x="4495071" y="1293773"/>
              <a:ext cx="142723" cy="142723"/>
            </a:xfrm>
            <a:prstGeom prst="ellipse">
              <a:avLst/>
            </a:prstGeom>
            <a:solidFill>
              <a:schemeClr val="accent5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B8D828B-8646-4E44-812C-B28CBF8E569C}"/>
              </a:ext>
            </a:extLst>
          </p:cNvPr>
          <p:cNvGrpSpPr/>
          <p:nvPr/>
        </p:nvGrpSpPr>
        <p:grpSpPr>
          <a:xfrm rot="3566853">
            <a:off x="8085505" y="1785236"/>
            <a:ext cx="2556811" cy="914819"/>
            <a:chOff x="3692152" y="639577"/>
            <a:chExt cx="2556811" cy="914819"/>
          </a:xfrm>
          <a:solidFill>
            <a:schemeClr val="accent3">
              <a:alpha val="32000"/>
            </a:schemeClr>
          </a:solidFill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F46AC91B-E3A5-4E18-BCB3-BD2208F0095B}"/>
                </a:ext>
              </a:extLst>
            </p:cNvPr>
            <p:cNvSpPr/>
            <p:nvPr/>
          </p:nvSpPr>
          <p:spPr>
            <a:xfrm rot="18842845">
              <a:off x="5562486" y="639577"/>
              <a:ext cx="483894" cy="4838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6C8FF"/>
                </a:solidFill>
              </a:endParaRPr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AF09E14F-6651-48F5-8E15-620DF7353D64}"/>
                </a:ext>
              </a:extLst>
            </p:cNvPr>
            <p:cNvSpPr/>
            <p:nvPr/>
          </p:nvSpPr>
          <p:spPr>
            <a:xfrm rot="1556466">
              <a:off x="5140881" y="966386"/>
              <a:ext cx="309135" cy="266496"/>
            </a:xfrm>
            <a:prstGeom prst="triangle">
              <a:avLst>
                <a:gd name="adj" fmla="val 289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4AC48ACE-968C-468C-B0EA-2605530A00C1}"/>
                </a:ext>
              </a:extLst>
            </p:cNvPr>
            <p:cNvSpPr/>
            <p:nvPr/>
          </p:nvSpPr>
          <p:spPr>
            <a:xfrm>
              <a:off x="3956733" y="815537"/>
              <a:ext cx="187152" cy="1871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C811616A-FF6F-4BB0-B1F3-3FEDE79E08A6}"/>
                </a:ext>
              </a:extLst>
            </p:cNvPr>
            <p:cNvSpPr/>
            <p:nvPr/>
          </p:nvSpPr>
          <p:spPr>
            <a:xfrm>
              <a:off x="3692152" y="1307318"/>
              <a:ext cx="71156" cy="711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B2E6CB9-6FCA-4AD4-B3C6-B949E631211E}"/>
                </a:ext>
              </a:extLst>
            </p:cNvPr>
            <p:cNvSpPr/>
            <p:nvPr/>
          </p:nvSpPr>
          <p:spPr>
            <a:xfrm>
              <a:off x="4495071" y="1293773"/>
              <a:ext cx="142723" cy="1427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789DD5ED-898C-4C8D-B57D-D3464D47493D}"/>
                </a:ext>
              </a:extLst>
            </p:cNvPr>
            <p:cNvSpPr/>
            <p:nvPr/>
          </p:nvSpPr>
          <p:spPr>
            <a:xfrm>
              <a:off x="6061811" y="1367244"/>
              <a:ext cx="187152" cy="1871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9304CB19-67A1-42F5-8DF0-D7C85A7524F3}"/>
              </a:ext>
            </a:extLst>
          </p:cNvPr>
          <p:cNvSpPr/>
          <p:nvPr/>
        </p:nvSpPr>
        <p:spPr>
          <a:xfrm rot="16200000">
            <a:off x="34931" y="3430017"/>
            <a:ext cx="3405608" cy="3531450"/>
          </a:xfrm>
          <a:custGeom>
            <a:avLst/>
            <a:gdLst>
              <a:gd name="connsiteX0" fmla="*/ 0 w 1145010"/>
              <a:gd name="connsiteY0" fmla="*/ 0 h 1187320"/>
              <a:gd name="connsiteX1" fmla="*/ 1073125 w 1145010"/>
              <a:gd name="connsiteY1" fmla="*/ 0 h 1187320"/>
              <a:gd name="connsiteX2" fmla="*/ 1078397 w 1145010"/>
              <a:gd name="connsiteY2" fmla="*/ 9712 h 1187320"/>
              <a:gd name="connsiteX3" fmla="*/ 1145010 w 1145010"/>
              <a:gd name="connsiteY3" fmla="*/ 339660 h 1187320"/>
              <a:gd name="connsiteX4" fmla="*/ 297350 w 1145010"/>
              <a:gd name="connsiteY4" fmla="*/ 1187320 h 1187320"/>
              <a:gd name="connsiteX5" fmla="*/ 126517 w 1145010"/>
              <a:gd name="connsiteY5" fmla="*/ 1170099 h 1187320"/>
              <a:gd name="connsiteX6" fmla="*/ 0 w 1145010"/>
              <a:gd name="connsiteY6" fmla="*/ 1130826 h 118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5010" h="1187320">
                <a:moveTo>
                  <a:pt x="0" y="0"/>
                </a:moveTo>
                <a:lnTo>
                  <a:pt x="1073125" y="0"/>
                </a:lnTo>
                <a:lnTo>
                  <a:pt x="1078397" y="9712"/>
                </a:lnTo>
                <a:cubicBezTo>
                  <a:pt x="1121291" y="111125"/>
                  <a:pt x="1145010" y="222623"/>
                  <a:pt x="1145010" y="339660"/>
                </a:cubicBezTo>
                <a:cubicBezTo>
                  <a:pt x="1145010" y="807810"/>
                  <a:pt x="765500" y="1187320"/>
                  <a:pt x="297350" y="1187320"/>
                </a:cubicBezTo>
                <a:cubicBezTo>
                  <a:pt x="238831" y="1187320"/>
                  <a:pt x="181698" y="1181390"/>
                  <a:pt x="126517" y="1170099"/>
                </a:cubicBezTo>
                <a:lnTo>
                  <a:pt x="0" y="1130826"/>
                </a:lnTo>
                <a:close/>
              </a:path>
            </a:pathLst>
          </a:custGeom>
          <a:solidFill>
            <a:schemeClr val="accent3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303D24-3B29-44A0-861A-33783C478B7E}"/>
              </a:ext>
            </a:extLst>
          </p:cNvPr>
          <p:cNvSpPr/>
          <p:nvPr/>
        </p:nvSpPr>
        <p:spPr>
          <a:xfrm>
            <a:off x="2133999" y="1341580"/>
            <a:ext cx="7386773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zh-CN" altLang="en-US" sz="480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思源黑体" panose="020B0400000000000000"/>
                <a:cs typeface="+mn-lt"/>
              </a:rPr>
              <a:t>分级可逆的关系数据水印方案</a:t>
            </a:r>
            <a:endParaRPr lang="en-US" sz="4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思源黑体" panose="020B0400000000000000"/>
              <a:cs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09215B1-5FD4-F1D1-9F78-EEA52B3171F7}"/>
              </a:ext>
            </a:extLst>
          </p:cNvPr>
          <p:cNvSpPr txBox="1"/>
          <p:nvPr/>
        </p:nvSpPr>
        <p:spPr>
          <a:xfrm>
            <a:off x="2258279" y="4651730"/>
            <a:ext cx="7138213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侯瑞涛、咸鹤群、李京、狄冠东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分级可逆的关系数据水印方案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[J].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软件学报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2020, 31(11):17.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671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>
            <a:extLst>
              <a:ext uri="{FF2B5EF4-FFF2-40B4-BE49-F238E27FC236}">
                <a16:creationId xmlns:a16="http://schemas.microsoft.com/office/drawing/2014/main" id="{ABD97A55-1120-E50C-BECF-C71B9503623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90507" y="2962071"/>
            <a:ext cx="10092266" cy="2266942"/>
            <a:chOff x="905" y="4977"/>
            <a:chExt cx="19368" cy="2695"/>
          </a:xfrm>
        </p:grpSpPr>
        <p:sp>
          <p:nvSpPr>
            <p:cNvPr id="11" name="圆角矩形 3">
              <a:extLst>
                <a:ext uri="{FF2B5EF4-FFF2-40B4-BE49-F238E27FC236}">
                  <a16:creationId xmlns:a16="http://schemas.microsoft.com/office/drawing/2014/main" id="{59837F85-8A23-B62A-4BD6-B6280AFFDA8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105" y="5122"/>
              <a:ext cx="19168" cy="255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2" name="圆角矩形 2">
              <a:extLst>
                <a:ext uri="{FF2B5EF4-FFF2-40B4-BE49-F238E27FC236}">
                  <a16:creationId xmlns:a16="http://schemas.microsoft.com/office/drawing/2014/main" id="{0718CCF6-B264-34B7-4422-DCCAA5D7715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05" y="4977"/>
              <a:ext cx="19168" cy="2550"/>
            </a:xfrm>
            <a:prstGeom prst="roundRect">
              <a:avLst>
                <a:gd name="adj" fmla="val 9447"/>
              </a:avLst>
            </a:prstGeom>
            <a:solidFill>
              <a:schemeClr val="l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855BBBB-ABE9-4B0F-8A9C-688F7630C763}"/>
              </a:ext>
            </a:extLst>
          </p:cNvPr>
          <p:cNvGrpSpPr/>
          <p:nvPr/>
        </p:nvGrpSpPr>
        <p:grpSpPr>
          <a:xfrm>
            <a:off x="316362" y="362514"/>
            <a:ext cx="653876" cy="652156"/>
            <a:chOff x="314043" y="724927"/>
            <a:chExt cx="653876" cy="652156"/>
          </a:xfrm>
        </p:grpSpPr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722EC82F-82F0-4E3A-9216-AE5CDC461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43" y="724927"/>
              <a:ext cx="653876" cy="652156"/>
            </a:xfrm>
            <a:prstGeom prst="octagon">
              <a:avLst/>
            </a:prstGeom>
            <a:solidFill>
              <a:schemeClr val="accent1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050">
                <a:solidFill>
                  <a:srgbClr val="7AABA6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8" name="文本框 3">
              <a:extLst>
                <a:ext uri="{FF2B5EF4-FFF2-40B4-BE49-F238E27FC236}">
                  <a16:creationId xmlns:a16="http://schemas.microsoft.com/office/drawing/2014/main" id="{31C1AA3E-42A2-4D04-BDB0-743750437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358" y="789395"/>
              <a:ext cx="63124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06B95E4-4374-413F-8A0A-10456D9BC587}"/>
              </a:ext>
            </a:extLst>
          </p:cNvPr>
          <p:cNvSpPr txBox="1"/>
          <p:nvPr/>
        </p:nvSpPr>
        <p:spPr>
          <a:xfrm>
            <a:off x="1035738" y="457759"/>
            <a:ext cx="506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预处理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密钥生成与管理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16F8B88-9391-703F-EF22-557428AC481B}"/>
              </a:ext>
            </a:extLst>
          </p:cNvPr>
          <p:cNvGrpSpPr/>
          <p:nvPr/>
        </p:nvGrpSpPr>
        <p:grpSpPr>
          <a:xfrm>
            <a:off x="1090507" y="1149717"/>
            <a:ext cx="9964279" cy="5511594"/>
            <a:chOff x="806027" y="919424"/>
            <a:chExt cx="9964279" cy="5511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9082036-80F7-8DEB-E93C-5E51AD3FF247}"/>
                    </a:ext>
                  </a:extLst>
                </p:cNvPr>
                <p:cNvSpPr txBox="1"/>
                <p:nvPr/>
              </p:nvSpPr>
              <p:spPr>
                <a:xfrm>
                  <a:off x="918283" y="2322201"/>
                  <a:ext cx="9852023" cy="41088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	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①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计算 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 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H(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).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其中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,H(⋅)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为哈希函数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为随机设定的密钥生成元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微软雅黑" panose="020B0503020204020204" pitchFamily="34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为数据分区 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的嵌入密钥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	②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计算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H(</a:t>
                  </a:r>
                  <a14:m>
                    <m:oMath xmlns:m="http://schemas.openxmlformats.org/officeDocument/2006/math">
                      <m:r>
                        <a:rPr lang="en-US" altLang="zh-CN" sz="18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𝑠</m:t>
                      </m:r>
                      <m:sSub>
                        <m:sSubPr>
                          <m:ctrlPr>
                            <a:rPr lang="en-US" altLang="zh-CN" sz="18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altLang="zh-CN" sz="18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8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𝑛</m:t>
                          </m:r>
                          <m:r>
                            <a:rPr lang="en-US" altLang="zh-CN" sz="18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)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获得数据分区 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n−1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的水印嵌入密钥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	③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重复步骤②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直至获得 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=H(</a:t>
                  </a:r>
                  <a14:m>
                    <m:oMath xmlns:m="http://schemas.openxmlformats.org/officeDocument/2006/math">
                      <m:r>
                        <a:rPr lang="en-US" altLang="zh-CN" sz="1800" b="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𝑠</m:t>
                      </m:r>
                      <m:sSub>
                        <m:sSubPr>
                          <m:ctrlPr>
                            <a:rPr lang="en-US" altLang="zh-CN" sz="18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altLang="zh-CN" sz="18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8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),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计算完毕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由此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各数据分区的分区嵌入密钥就构成了一条密钥链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	PS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：如果要对前 </a:t>
                  </a:r>
                  <a:r>
                    <a:rPr lang="en-US" altLang="zh-CN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</a:t>
                  </a:r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个数据分区进行水印嵌入或等级提升</a:t>
                  </a:r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只需知道 </a:t>
                  </a:r>
                  <a14:m>
                    <m:oMath xmlns:m="http://schemas.openxmlformats.org/officeDocument/2006/math">
                      <m:r>
                        <a:rPr lang="en-US" altLang="zh-CN" sz="18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𝑠</m:t>
                      </m:r>
                      <m:sSub>
                        <m:sSubPr>
                          <m:ctrlPr>
                            <a:rPr lang="en-US" altLang="zh-CN" sz="18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altLang="zh-CN" sz="18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8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𝑖</m:t>
                          </m:r>
                          <m:r>
                            <a:rPr lang="en-US" altLang="zh-CN" sz="18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即可</a:t>
                  </a:r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		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另外</a:t>
                  </a:r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密钥生成元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的选定及密钥的生成均由数据所有者实现</a:t>
                  </a:r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</a:t>
                  </a:r>
                </a:p>
                <a:p>
                  <a:pPr marL="342900" indent="-342900">
                    <a:buAutoNum type="arabicParenBoth"/>
                  </a:pP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9082036-80F7-8DEB-E93C-5E51AD3FF2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283" y="2322201"/>
                  <a:ext cx="9852023" cy="4108817"/>
                </a:xfrm>
                <a:prstGeom prst="rect">
                  <a:avLst/>
                </a:prstGeom>
                <a:blipFill>
                  <a:blip r:embed="rId6"/>
                  <a:stretch>
                    <a:fillRect l="-495" r="-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60CBB71-CCFC-9AF3-6CAA-66299B9E2423}"/>
                </a:ext>
              </a:extLst>
            </p:cNvPr>
            <p:cNvSpPr txBox="1"/>
            <p:nvPr/>
          </p:nvSpPr>
          <p:spPr>
            <a:xfrm>
              <a:off x="806027" y="919424"/>
              <a:ext cx="8814277" cy="2120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为实现水印的分级可逆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方案需预设多个密钥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分区嵌入密钥 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sk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和分区划定密钥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k.</a:t>
              </a:r>
            </a:p>
            <a:p>
              <a:pPr>
                <a:lnSpc>
                  <a:spcPct val="150000"/>
                </a:lnSpc>
              </a:pP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用于将数据划分为若干个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数据分区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随机选取即可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sk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用于在各数据分区中进行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水印嵌入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sk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的生成过程如下：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4339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3855BBBB-ABE9-4B0F-8A9C-688F7630C763}"/>
              </a:ext>
            </a:extLst>
          </p:cNvPr>
          <p:cNvGrpSpPr/>
          <p:nvPr/>
        </p:nvGrpSpPr>
        <p:grpSpPr>
          <a:xfrm>
            <a:off x="316362" y="362514"/>
            <a:ext cx="653876" cy="652156"/>
            <a:chOff x="314043" y="724927"/>
            <a:chExt cx="653876" cy="652156"/>
          </a:xfrm>
        </p:grpSpPr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722EC82F-82F0-4E3A-9216-AE5CDC461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43" y="724927"/>
              <a:ext cx="653876" cy="652156"/>
            </a:xfrm>
            <a:prstGeom prst="octagon">
              <a:avLst/>
            </a:prstGeom>
            <a:solidFill>
              <a:schemeClr val="accent1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050">
                <a:solidFill>
                  <a:srgbClr val="7AABA6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8" name="文本框 3">
              <a:extLst>
                <a:ext uri="{FF2B5EF4-FFF2-40B4-BE49-F238E27FC236}">
                  <a16:creationId xmlns:a16="http://schemas.microsoft.com/office/drawing/2014/main" id="{31C1AA3E-42A2-4D04-BDB0-743750437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358" y="789395"/>
              <a:ext cx="63124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06B95E4-4374-413F-8A0A-10456D9BC587}"/>
              </a:ext>
            </a:extLst>
          </p:cNvPr>
          <p:cNvSpPr txBox="1"/>
          <p:nvPr/>
        </p:nvSpPr>
        <p:spPr>
          <a:xfrm>
            <a:off x="1035738" y="457759"/>
            <a:ext cx="506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预处理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密钥分发和验证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9082036-80F7-8DEB-E93C-5E51AD3FF247}"/>
                  </a:ext>
                </a:extLst>
              </p:cNvPr>
              <p:cNvSpPr txBox="1"/>
              <p:nvPr/>
            </p:nvSpPr>
            <p:spPr>
              <a:xfrm>
                <a:off x="958923" y="1176440"/>
                <a:ext cx="10630250" cy="3428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AutoNum type="arabicParenBoth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密钥分发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为待分发密钥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为公用大素数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−2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en-US" altLang="zh-CN" i="1" dirty="0">
                    <a:latin typeface="+mj-lt"/>
                    <a:ea typeface="微软雅黑" panose="020B0503020204020204" pitchFamily="34" charset="-122"/>
                  </a:rPr>
                  <a:t>owner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i="1" dirty="0">
                    <a:latin typeface="+mj-lt"/>
                    <a:ea typeface="微软雅黑" panose="020B0503020204020204" pitchFamily="34" charset="-122"/>
                  </a:rPr>
                  <a:t>user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各自选择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秘密值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≥1,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−2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互素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协议内容具体如下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</a:p>
              <a:p>
                <a:pPr lvl="2" algn="just"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① </a:t>
                </a:r>
                <a:r>
                  <a:rPr lang="en-US" altLang="zh-CN" i="1" dirty="0">
                    <a:latin typeface="+mj-lt"/>
                    <a:ea typeface="微软雅黑" panose="020B0503020204020204" pitchFamily="34" charset="-122"/>
                  </a:rPr>
                  <a:t>owner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𝑚𝑜𝑑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                     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并将其发送给 </a:t>
                </a:r>
                <a:r>
                  <a:rPr lang="en-US" altLang="zh-CN" i="1" dirty="0">
                    <a:latin typeface="+mj-lt"/>
                    <a:ea typeface="微软雅黑" panose="020B0503020204020204" pitchFamily="34" charset="-122"/>
                  </a:rPr>
                  <a:t>user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</a:p>
              <a:p>
                <a:pPr lvl="2" algn="just"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② </a:t>
                </a:r>
                <a:r>
                  <a:rPr lang="en-US" altLang="zh-CN" i="1" dirty="0">
                    <a:latin typeface="+mn-ea"/>
                  </a:rPr>
                  <a:t>user   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𝑎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𝑚𝑜𝑑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                 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并将其发送给 </a:t>
                </a:r>
                <a:r>
                  <a:rPr lang="en-US" altLang="zh-CN" i="1" dirty="0">
                    <a:latin typeface="+mj-lt"/>
                    <a:ea typeface="微软雅黑" panose="020B0503020204020204" pitchFamily="34" charset="-122"/>
                  </a:rPr>
                  <a:t>owner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</a:p>
              <a:p>
                <a:pPr lvl="2" algn="just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③ </a:t>
                </a:r>
                <a:r>
                  <a:rPr lang="en-US" altLang="zh-CN" i="1" dirty="0">
                    <a:latin typeface="+mj-lt"/>
                    <a:ea typeface="微软雅黑" panose="020B0503020204020204" pitchFamily="34" charset="-122"/>
                  </a:rPr>
                  <a:t>owner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𝑎</m:t>
                                </m:r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𝑏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den>
                        </m:f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𝑚𝑜𝑑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𝑚𝑜𝑑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并将其发送给 </a:t>
                </a:r>
                <a:r>
                  <a:rPr lang="en-US" altLang="zh-CN" i="1" dirty="0">
                    <a:latin typeface="+mj-lt"/>
                    <a:ea typeface="微软雅黑" panose="020B0503020204020204" pitchFamily="34" charset="-122"/>
                  </a:rPr>
                  <a:t>user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</a:p>
              <a:p>
                <a:pPr lvl="2" algn="just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④ </a:t>
                </a:r>
                <a:r>
                  <a:rPr lang="en-US" altLang="zh-CN" i="1" dirty="0">
                    <a:latin typeface="+mj-lt"/>
                    <a:ea typeface="微软雅黑" panose="020B0503020204020204" pitchFamily="34" charset="-122"/>
                  </a:rPr>
                  <a:t>user   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 err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altLang="zh-CN" i="1" dirty="0" err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𝑏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𝑏</m:t>
                            </m:r>
                          </m:den>
                        </m:f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𝑚𝑜𝑑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𝑚𝑜𝑑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  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此密钥分发完成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</a:p>
              <a:p>
                <a:pPr lvl="1" algn="just">
                  <a:lnSpc>
                    <a:spcPct val="15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9082036-80F7-8DEB-E93C-5E51AD3FF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23" y="1176440"/>
                <a:ext cx="10630250" cy="3428439"/>
              </a:xfrm>
              <a:prstGeom prst="rect">
                <a:avLst/>
              </a:prstGeom>
              <a:blipFill>
                <a:blip r:embed="rId3"/>
                <a:stretch>
                  <a:fillRect l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172FBD8-C505-4172-1661-3DFB2F7CB86E}"/>
                  </a:ext>
                </a:extLst>
              </p:cNvPr>
              <p:cNvSpPr txBox="1"/>
              <p:nvPr/>
            </p:nvSpPr>
            <p:spPr>
              <a:xfrm>
                <a:off x="970238" y="4509633"/>
                <a:ext cx="9961880" cy="1705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密钥验证 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algn="just"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① 假设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𝑟𝑎𝑛𝑑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为随机值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为分发的密钥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𝑟𝑎𝑛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h𝑎𝑠h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𝑟𝑎𝑛𝑑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algn="just"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② 密钥分发完毕之后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en-US" altLang="zh-CN" i="1" dirty="0">
                    <a:latin typeface="+mj-lt"/>
                    <a:ea typeface="微软雅黑" panose="020B0503020204020204" pitchFamily="34" charset="-122"/>
                  </a:rPr>
                  <a:t>owner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还需将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𝑟𝑎𝑛𝑑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𝑟𝑎𝑛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h𝑎𝑠h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发送给 </a:t>
                </a:r>
                <a:r>
                  <a:rPr lang="en-US" altLang="zh-CN" i="1" dirty="0">
                    <a:latin typeface="+mj-lt"/>
                    <a:ea typeface="微软雅黑" panose="020B0503020204020204" pitchFamily="34" charset="-122"/>
                  </a:rPr>
                  <a:t>user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  <a:p>
                <a:pPr lvl="2" algn="just"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③ </a:t>
                </a:r>
                <a:r>
                  <a:rPr lang="en-US" altLang="zh-CN" i="1" dirty="0">
                    <a:latin typeface="+mj-lt"/>
                    <a:ea typeface="微软雅黑" panose="020B0503020204020204" pitchFamily="34" charset="-122"/>
                  </a:rPr>
                  <a:t>user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𝑟𝑎𝑛𝑑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),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如果该值与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𝑟𝑎𝑛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h𝑎𝑠h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证明密钥无误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172FBD8-C505-4172-1661-3DFB2F7CB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38" y="4509633"/>
                <a:ext cx="9961880" cy="1705403"/>
              </a:xfrm>
              <a:prstGeom prst="rect">
                <a:avLst/>
              </a:prstGeom>
              <a:blipFill>
                <a:blip r:embed="rId4"/>
                <a:stretch>
                  <a:fillRect l="-490" b="-4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783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3855BBBB-ABE9-4B0F-8A9C-688F7630C763}"/>
              </a:ext>
            </a:extLst>
          </p:cNvPr>
          <p:cNvGrpSpPr/>
          <p:nvPr/>
        </p:nvGrpSpPr>
        <p:grpSpPr>
          <a:xfrm>
            <a:off x="316362" y="362514"/>
            <a:ext cx="653876" cy="652156"/>
            <a:chOff x="314043" y="724927"/>
            <a:chExt cx="653876" cy="652156"/>
          </a:xfrm>
        </p:grpSpPr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722EC82F-82F0-4E3A-9216-AE5CDC461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43" y="724927"/>
              <a:ext cx="653876" cy="652156"/>
            </a:xfrm>
            <a:prstGeom prst="octagon">
              <a:avLst/>
            </a:prstGeom>
            <a:solidFill>
              <a:schemeClr val="accent1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050">
                <a:solidFill>
                  <a:srgbClr val="7AABA6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8" name="文本框 3">
              <a:extLst>
                <a:ext uri="{FF2B5EF4-FFF2-40B4-BE49-F238E27FC236}">
                  <a16:creationId xmlns:a16="http://schemas.microsoft.com/office/drawing/2014/main" id="{31C1AA3E-42A2-4D04-BDB0-743750437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358" y="789395"/>
              <a:ext cx="63124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06B95E4-4374-413F-8A0A-10456D9BC587}"/>
              </a:ext>
            </a:extLst>
          </p:cNvPr>
          <p:cNvSpPr txBox="1"/>
          <p:nvPr/>
        </p:nvSpPr>
        <p:spPr>
          <a:xfrm>
            <a:off x="1035739" y="457759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分区嵌入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6CA75B-B30E-1836-7CC8-19E0FE658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17" y="1042128"/>
            <a:ext cx="6775460" cy="53888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B002BC3-05DB-5DE9-3A21-7E04384D7DC6}"/>
              </a:ext>
            </a:extLst>
          </p:cNvPr>
          <p:cNvSpPr txBox="1"/>
          <p:nvPr/>
        </p:nvSpPr>
        <p:spPr>
          <a:xfrm>
            <a:off x="7363964" y="2052971"/>
            <a:ext cx="4157132" cy="3367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r.key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：元组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的主键值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γ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：数据分区的个数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sk_i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：分区嵌入密钥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A_index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：待嵌入水印的属性的索引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bit_index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：属性值的比特位索引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WS_index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：待嵌入的水印位和辅助位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S_z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:	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辅助串第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位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W_z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水印串第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位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403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3855BBBB-ABE9-4B0F-8A9C-688F7630C763}"/>
              </a:ext>
            </a:extLst>
          </p:cNvPr>
          <p:cNvGrpSpPr/>
          <p:nvPr/>
        </p:nvGrpSpPr>
        <p:grpSpPr>
          <a:xfrm>
            <a:off x="316362" y="362514"/>
            <a:ext cx="653876" cy="652156"/>
            <a:chOff x="314043" y="724927"/>
            <a:chExt cx="653876" cy="652156"/>
          </a:xfrm>
        </p:grpSpPr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722EC82F-82F0-4E3A-9216-AE5CDC461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43" y="724927"/>
              <a:ext cx="653876" cy="652156"/>
            </a:xfrm>
            <a:prstGeom prst="octagon">
              <a:avLst/>
            </a:prstGeom>
            <a:solidFill>
              <a:schemeClr val="accent1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050">
                <a:solidFill>
                  <a:srgbClr val="7AABA6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8" name="文本框 3">
              <a:extLst>
                <a:ext uri="{FF2B5EF4-FFF2-40B4-BE49-F238E27FC236}">
                  <a16:creationId xmlns:a16="http://schemas.microsoft.com/office/drawing/2014/main" id="{31C1AA3E-42A2-4D04-BDB0-743750437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358" y="789395"/>
              <a:ext cx="63124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06B95E4-4374-413F-8A0A-10456D9BC587}"/>
              </a:ext>
            </a:extLst>
          </p:cNvPr>
          <p:cNvSpPr txBox="1"/>
          <p:nvPr/>
        </p:nvSpPr>
        <p:spPr>
          <a:xfrm>
            <a:off x="1035739" y="457759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分区嵌入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6CA75B-B30E-1836-7CC8-19E0FE658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357" y="520582"/>
            <a:ext cx="2627710" cy="20899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A4387BE-0D10-7617-30AD-9F568C93F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62" y="1164873"/>
            <a:ext cx="6782091" cy="3020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5A80406-B705-6F65-26BE-9678E1DC1CAC}"/>
                  </a:ext>
                </a:extLst>
              </p:cNvPr>
              <p:cNvSpPr txBox="1"/>
              <p:nvPr/>
            </p:nvSpPr>
            <p:spPr>
              <a:xfrm>
                <a:off x="1650591" y="4286399"/>
                <a:ext cx="9308662" cy="1915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: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一张基本表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𝑡𝑎𝑏𝑙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𝑏𝑎𝑠𝑖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一张溢出表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𝑡𝑎𝑏𝑙𝑒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</a:rPr>
                      <m:t>𝑜𝑣𝑒𝑟𝑓𝑙𝑜𝑤</m:t>
                    </m:r>
                    <m:r>
                      <a:rPr lang="en-US" altLang="zh-CN" sz="2000" i="1" baseline="-25000" dirty="0" err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𝑡𝑎𝑏𝑙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𝑏𝑎𝑠𝑖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为 哈希表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用于存储大部分辅助数据（比特值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01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𝑡𝑎𝑏𝑙𝑒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</a:rPr>
                      <m:t>𝑜𝑣𝑒𝑟𝑓𝑙𝑜</m:t>
                    </m:r>
                    <m:r>
                      <m:rPr>
                        <m:sty m:val="p"/>
                      </m:rPr>
                      <a:rPr lang="en-US" altLang="zh-CN" sz="2000" i="1" baseline="-25000" dirty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sz="2000" b="0" i="0" baseline="-2500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CN" sz="2000" b="0" i="0" baseline="-25000" dirty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为普通的关系数据表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用于存储发生哈希冲突且取值相反的辅助数据对应的嵌入哈希值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h𝑎𝑠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𝑒𝑚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.</a:t>
                </a:r>
                <a:endPara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5A80406-B705-6F65-26BE-9678E1DC1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591" y="4286399"/>
                <a:ext cx="9308662" cy="1915076"/>
              </a:xfrm>
              <a:prstGeom prst="rect">
                <a:avLst/>
              </a:prstGeom>
              <a:blipFill>
                <a:blip r:embed="rId5"/>
                <a:stretch>
                  <a:fillRect l="-720" b="-4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19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3855BBBB-ABE9-4B0F-8A9C-688F7630C763}"/>
              </a:ext>
            </a:extLst>
          </p:cNvPr>
          <p:cNvGrpSpPr/>
          <p:nvPr/>
        </p:nvGrpSpPr>
        <p:grpSpPr>
          <a:xfrm>
            <a:off x="316362" y="362514"/>
            <a:ext cx="653876" cy="652156"/>
            <a:chOff x="314043" y="724927"/>
            <a:chExt cx="653876" cy="652156"/>
          </a:xfrm>
        </p:grpSpPr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722EC82F-82F0-4E3A-9216-AE5CDC461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43" y="724927"/>
              <a:ext cx="653876" cy="652156"/>
            </a:xfrm>
            <a:prstGeom prst="octagon">
              <a:avLst/>
            </a:prstGeom>
            <a:solidFill>
              <a:schemeClr val="accent1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050">
                <a:solidFill>
                  <a:srgbClr val="7AABA6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8" name="文本框 3">
              <a:extLst>
                <a:ext uri="{FF2B5EF4-FFF2-40B4-BE49-F238E27FC236}">
                  <a16:creationId xmlns:a16="http://schemas.microsoft.com/office/drawing/2014/main" id="{31C1AA3E-42A2-4D04-BDB0-743750437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358" y="789395"/>
              <a:ext cx="63124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06B95E4-4374-413F-8A0A-10456D9BC587}"/>
              </a:ext>
            </a:extLst>
          </p:cNvPr>
          <p:cNvSpPr txBox="1"/>
          <p:nvPr/>
        </p:nvSpPr>
        <p:spPr>
          <a:xfrm>
            <a:off x="1035739" y="457759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分区嵌入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6CA75B-B30E-1836-7CC8-19E0FE658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357" y="520582"/>
            <a:ext cx="2627710" cy="20899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A4387BE-0D10-7617-30AD-9F568C93F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62" y="1164873"/>
            <a:ext cx="6782091" cy="3020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182B8A1-9D90-C37C-11A4-CE285700421D}"/>
                  </a:ext>
                </a:extLst>
              </p:cNvPr>
              <p:cNvSpPr txBox="1"/>
              <p:nvPr/>
            </p:nvSpPr>
            <p:spPr>
              <a:xfrm>
                <a:off x="1810756" y="4494349"/>
                <a:ext cx="8972390" cy="18430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𝑡𝑎𝑏𝑙𝑒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</a:rPr>
                      <m:t>𝑜𝑣𝑒𝑟𝑓𝑙𝑜</m:t>
                    </m:r>
                    <m:r>
                      <m:rPr>
                        <m:sty m:val="p"/>
                      </m:rPr>
                      <a:rPr lang="en-US" altLang="zh-CN" sz="2000" i="1" baseline="-25000" dirty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sz="2000" b="0" i="0" baseline="-2500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CN" sz="2000" b="0" i="0" baseline="-25000" dirty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存储的是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h𝑎𝑠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𝑒𝑚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，相比于存储主键值本身的方式，其占用空间更少，而且对于具有非数值型主键的数据，以及具有多字段组合主键的数据来说，可以采用统一的处理方式，其效率更高，更具实用性。</a:t>
                </a:r>
                <a:br>
                  <a:rPr lang="zh-CN" altLang="en-US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182B8A1-9D90-C37C-11A4-CE2857004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756" y="4494349"/>
                <a:ext cx="8972390" cy="1843069"/>
              </a:xfrm>
              <a:prstGeom prst="rect">
                <a:avLst/>
              </a:prstGeom>
              <a:blipFill>
                <a:blip r:embed="rId5"/>
                <a:stretch>
                  <a:fillRect l="-679" r="-1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598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">
            <a:extLst>
              <a:ext uri="{FF2B5EF4-FFF2-40B4-BE49-F238E27FC236}">
                <a16:creationId xmlns:a16="http://schemas.microsoft.com/office/drawing/2014/main" id="{27F7D604-B005-150A-4666-B4876D2A7F7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82464" y="1298887"/>
            <a:ext cx="2289429" cy="3374714"/>
            <a:chOff x="905" y="4977"/>
            <a:chExt cx="19368" cy="2695"/>
          </a:xfrm>
        </p:grpSpPr>
        <p:sp>
          <p:nvSpPr>
            <p:cNvPr id="12" name="圆角矩形 3">
              <a:extLst>
                <a:ext uri="{FF2B5EF4-FFF2-40B4-BE49-F238E27FC236}">
                  <a16:creationId xmlns:a16="http://schemas.microsoft.com/office/drawing/2014/main" id="{3A6FA380-4E44-80FD-89AB-6F098031B92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105" y="5122"/>
              <a:ext cx="19168" cy="255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圆角矩形 2">
              <a:extLst>
                <a:ext uri="{FF2B5EF4-FFF2-40B4-BE49-F238E27FC236}">
                  <a16:creationId xmlns:a16="http://schemas.microsoft.com/office/drawing/2014/main" id="{C0A65413-DA00-B1DC-17AE-3CF6A6E7E5E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05" y="4977"/>
              <a:ext cx="19168" cy="2550"/>
            </a:xfrm>
            <a:prstGeom prst="roundRect">
              <a:avLst>
                <a:gd name="adj" fmla="val 9447"/>
              </a:avLst>
            </a:prstGeom>
            <a:solidFill>
              <a:schemeClr val="l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855BBBB-ABE9-4B0F-8A9C-688F7630C763}"/>
              </a:ext>
            </a:extLst>
          </p:cNvPr>
          <p:cNvGrpSpPr/>
          <p:nvPr/>
        </p:nvGrpSpPr>
        <p:grpSpPr>
          <a:xfrm>
            <a:off x="316362" y="362514"/>
            <a:ext cx="653876" cy="652156"/>
            <a:chOff x="314043" y="724927"/>
            <a:chExt cx="653876" cy="652156"/>
          </a:xfrm>
        </p:grpSpPr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722EC82F-82F0-4E3A-9216-AE5CDC461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43" y="724927"/>
              <a:ext cx="653876" cy="652156"/>
            </a:xfrm>
            <a:prstGeom prst="octagon">
              <a:avLst/>
            </a:prstGeom>
            <a:solidFill>
              <a:schemeClr val="accent1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050">
                <a:solidFill>
                  <a:srgbClr val="7AABA6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8" name="文本框 3">
              <a:extLst>
                <a:ext uri="{FF2B5EF4-FFF2-40B4-BE49-F238E27FC236}">
                  <a16:creationId xmlns:a16="http://schemas.microsoft.com/office/drawing/2014/main" id="{31C1AA3E-42A2-4D04-BDB0-743750437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358" y="789395"/>
              <a:ext cx="63124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06B95E4-4374-413F-8A0A-10456D9BC587}"/>
              </a:ext>
            </a:extLst>
          </p:cNvPr>
          <p:cNvSpPr txBox="1"/>
          <p:nvPr/>
        </p:nvSpPr>
        <p:spPr>
          <a:xfrm>
            <a:off x="1035739" y="457759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等级检测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B1F1E7-7501-4781-43A2-58E9FD01F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169" y="1393976"/>
            <a:ext cx="8450616" cy="445332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1485847-7B6D-3F75-67FC-B3AABCB8426E}"/>
              </a:ext>
            </a:extLst>
          </p:cNvPr>
          <p:cNvSpPr/>
          <p:nvPr/>
        </p:nvSpPr>
        <p:spPr>
          <a:xfrm>
            <a:off x="3318934" y="2709333"/>
            <a:ext cx="8751146" cy="717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548D30-0E6D-153E-A9A5-F7D63F433440}"/>
              </a:ext>
            </a:extLst>
          </p:cNvPr>
          <p:cNvSpPr txBox="1"/>
          <p:nvPr/>
        </p:nvSpPr>
        <p:spPr>
          <a:xfrm>
            <a:off x="847633" y="1393976"/>
            <a:ext cx="1746553" cy="2951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数据质量等级的检测是实现分级可逆水印的一个重要环节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其本质是检测嵌有水印的数据分区。</a:t>
            </a:r>
          </a:p>
        </p:txBody>
      </p:sp>
    </p:spTree>
    <p:extLst>
      <p:ext uri="{BB962C8B-B14F-4D97-AF65-F5344CB8AC3E}">
        <p14:creationId xmlns:p14="http://schemas.microsoft.com/office/powerpoint/2010/main" val="2667118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3855BBBB-ABE9-4B0F-8A9C-688F7630C763}"/>
              </a:ext>
            </a:extLst>
          </p:cNvPr>
          <p:cNvGrpSpPr/>
          <p:nvPr/>
        </p:nvGrpSpPr>
        <p:grpSpPr>
          <a:xfrm>
            <a:off x="316362" y="362514"/>
            <a:ext cx="653876" cy="652156"/>
            <a:chOff x="314043" y="724927"/>
            <a:chExt cx="653876" cy="652156"/>
          </a:xfrm>
        </p:grpSpPr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722EC82F-82F0-4E3A-9216-AE5CDC461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43" y="724927"/>
              <a:ext cx="653876" cy="652156"/>
            </a:xfrm>
            <a:prstGeom prst="octagon">
              <a:avLst/>
            </a:prstGeom>
            <a:solidFill>
              <a:schemeClr val="accent1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050">
                <a:solidFill>
                  <a:srgbClr val="7AABA6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8" name="文本框 3">
              <a:extLst>
                <a:ext uri="{FF2B5EF4-FFF2-40B4-BE49-F238E27FC236}">
                  <a16:creationId xmlns:a16="http://schemas.microsoft.com/office/drawing/2014/main" id="{31C1AA3E-42A2-4D04-BDB0-743750437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358" y="789395"/>
              <a:ext cx="63124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06B95E4-4374-413F-8A0A-10456D9BC587}"/>
              </a:ext>
            </a:extLst>
          </p:cNvPr>
          <p:cNvSpPr txBox="1"/>
          <p:nvPr/>
        </p:nvSpPr>
        <p:spPr>
          <a:xfrm>
            <a:off x="1035739" y="457759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等级检测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B1F1E7-7501-4781-43A2-58E9FD01F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5" y="1187399"/>
            <a:ext cx="4253654" cy="22416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6974CD-8E9B-D77F-B25B-E362DB14B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859" y="426981"/>
            <a:ext cx="6911074" cy="601290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78ED731-9CC6-0588-C193-FD6BF36CA064}"/>
              </a:ext>
            </a:extLst>
          </p:cNvPr>
          <p:cNvSpPr/>
          <p:nvPr/>
        </p:nvSpPr>
        <p:spPr>
          <a:xfrm>
            <a:off x="3142826" y="2038774"/>
            <a:ext cx="8033173" cy="4571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AC2591D-D46F-0937-3133-C38C77FEC74C}"/>
              </a:ext>
            </a:extLst>
          </p:cNvPr>
          <p:cNvCxnSpPr>
            <a:cxnSpLocks/>
            <a:stCxn id="20" idx="1"/>
            <a:endCxn id="20" idx="3"/>
          </p:cNvCxnSpPr>
          <p:nvPr/>
        </p:nvCxnSpPr>
        <p:spPr>
          <a:xfrm>
            <a:off x="3142826" y="2061634"/>
            <a:ext cx="8033173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586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3855BBBB-ABE9-4B0F-8A9C-688F7630C763}"/>
              </a:ext>
            </a:extLst>
          </p:cNvPr>
          <p:cNvGrpSpPr/>
          <p:nvPr/>
        </p:nvGrpSpPr>
        <p:grpSpPr>
          <a:xfrm>
            <a:off x="316362" y="362514"/>
            <a:ext cx="653876" cy="652156"/>
            <a:chOff x="314043" y="724927"/>
            <a:chExt cx="653876" cy="652156"/>
          </a:xfrm>
        </p:grpSpPr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722EC82F-82F0-4E3A-9216-AE5CDC461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43" y="724927"/>
              <a:ext cx="653876" cy="652156"/>
            </a:xfrm>
            <a:prstGeom prst="octagon">
              <a:avLst/>
            </a:prstGeom>
            <a:solidFill>
              <a:schemeClr val="accent1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050">
                <a:solidFill>
                  <a:srgbClr val="7AABA6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8" name="文本框 3">
              <a:extLst>
                <a:ext uri="{FF2B5EF4-FFF2-40B4-BE49-F238E27FC236}">
                  <a16:creationId xmlns:a16="http://schemas.microsoft.com/office/drawing/2014/main" id="{31C1AA3E-42A2-4D04-BDB0-743750437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358" y="789395"/>
              <a:ext cx="63124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06B95E4-4374-413F-8A0A-10456D9BC587}"/>
              </a:ext>
            </a:extLst>
          </p:cNvPr>
          <p:cNvSpPr txBox="1"/>
          <p:nvPr/>
        </p:nvSpPr>
        <p:spPr>
          <a:xfrm>
            <a:off x="1035739" y="457759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等级检测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B1F1E7-7501-4781-43A2-58E9FD01F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5" y="1187399"/>
            <a:ext cx="4253654" cy="22416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6974CD-8E9B-D77F-B25B-E362DB14B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859" y="426981"/>
            <a:ext cx="6911074" cy="601290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895EF50-F771-961E-552A-F07C8D009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642" y="4856220"/>
            <a:ext cx="4447655" cy="660660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42F3D8-A795-A316-7D98-D5D8E04D840A}"/>
              </a:ext>
            </a:extLst>
          </p:cNvPr>
          <p:cNvCxnSpPr>
            <a:cxnSpLocks/>
          </p:cNvCxnSpPr>
          <p:nvPr/>
        </p:nvCxnSpPr>
        <p:spPr>
          <a:xfrm flipV="1">
            <a:off x="3197013" y="4152053"/>
            <a:ext cx="1530774" cy="86698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917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3855BBBB-ABE9-4B0F-8A9C-688F7630C763}"/>
              </a:ext>
            </a:extLst>
          </p:cNvPr>
          <p:cNvGrpSpPr/>
          <p:nvPr/>
        </p:nvGrpSpPr>
        <p:grpSpPr>
          <a:xfrm>
            <a:off x="316362" y="362514"/>
            <a:ext cx="653876" cy="652156"/>
            <a:chOff x="314043" y="724927"/>
            <a:chExt cx="653876" cy="652156"/>
          </a:xfrm>
        </p:grpSpPr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722EC82F-82F0-4E3A-9216-AE5CDC461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43" y="724927"/>
              <a:ext cx="653876" cy="652156"/>
            </a:xfrm>
            <a:prstGeom prst="octagon">
              <a:avLst/>
            </a:prstGeom>
            <a:solidFill>
              <a:schemeClr val="accent1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050">
                <a:solidFill>
                  <a:srgbClr val="7AABA6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8" name="文本框 3">
              <a:extLst>
                <a:ext uri="{FF2B5EF4-FFF2-40B4-BE49-F238E27FC236}">
                  <a16:creationId xmlns:a16="http://schemas.microsoft.com/office/drawing/2014/main" id="{31C1AA3E-42A2-4D04-BDB0-743750437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358" y="789395"/>
              <a:ext cx="63124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06B95E4-4374-413F-8A0A-10456D9BC587}"/>
              </a:ext>
            </a:extLst>
          </p:cNvPr>
          <p:cNvSpPr txBox="1"/>
          <p:nvPr/>
        </p:nvSpPr>
        <p:spPr>
          <a:xfrm>
            <a:off x="1035739" y="457759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等级检测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B1F1E7-7501-4781-43A2-58E9FD01F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31" y="1180166"/>
            <a:ext cx="3547888" cy="1869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6974CD-8E9B-D77F-B25B-E362DB14B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31" y="3049840"/>
            <a:ext cx="3547888" cy="30867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5FF2812-8031-506D-7EB2-352377F4F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440" y="829734"/>
            <a:ext cx="7327935" cy="3146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B59381-E899-0316-6A17-EF2BFA4CE724}"/>
                  </a:ext>
                </a:extLst>
              </p:cNvPr>
              <p:cNvSpPr txBox="1"/>
              <p:nvPr/>
            </p:nvSpPr>
            <p:spPr>
              <a:xfrm>
                <a:off x="4751494" y="4144293"/>
                <a:ext cx="7440506" cy="1303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𝑡𝑎𝑏𝑙</m:t>
                    </m:r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𝑏𝑎𝑠𝑖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存储大部分辅助数据（比特值）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𝑡𝑎𝑏𝑙𝑒</m:t>
                    </m:r>
                    <m:r>
                      <a:rPr lang="en-US" altLang="zh-CN" sz="1800" i="1" baseline="-25000" dirty="0">
                        <a:latin typeface="Cambria Math" panose="02040503050406030204" pitchFamily="18" charset="0"/>
                      </a:rPr>
                      <m:t>𝑜𝑣𝑒𝑟𝑓𝑙𝑜</m:t>
                    </m:r>
                    <m:r>
                      <m:rPr>
                        <m:sty m:val="p"/>
                      </m:rPr>
                      <a:rPr lang="en-US" altLang="zh-CN" sz="1800" i="1" baseline="-25000" dirty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sz="1800" b="0" i="0" baseline="-2500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CN" sz="1800" b="0" i="0" baseline="-25000" dirty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存储发生哈希冲突且取值相反的辅助数据对应的嵌入哈希值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h𝑎𝑠</m:t>
                    </m:r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𝑒𝑚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.</a:t>
                </a:r>
                <a:endParaRPr lang="zh-CN" altLang="en-US" sz="18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B59381-E899-0316-6A17-EF2BFA4CE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494" y="4144293"/>
                <a:ext cx="7440506" cy="1303690"/>
              </a:xfrm>
              <a:prstGeom prst="rect">
                <a:avLst/>
              </a:prstGeom>
              <a:blipFill>
                <a:blip r:embed="rId6"/>
                <a:stretch>
                  <a:fillRect l="-655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4">
            <a:extLst>
              <a:ext uri="{FF2B5EF4-FFF2-40B4-BE49-F238E27FC236}">
                <a16:creationId xmlns:a16="http://schemas.microsoft.com/office/drawing/2014/main" id="{C6B9EA98-D2D8-CDE7-0A96-48CB3A1C6FB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31985" y="1129553"/>
            <a:ext cx="3953935" cy="4234927"/>
            <a:chOff x="905" y="4977"/>
            <a:chExt cx="19368" cy="2695"/>
          </a:xfrm>
        </p:grpSpPr>
        <p:sp>
          <p:nvSpPr>
            <p:cNvPr id="19" name="圆角矩形 3">
              <a:extLst>
                <a:ext uri="{FF2B5EF4-FFF2-40B4-BE49-F238E27FC236}">
                  <a16:creationId xmlns:a16="http://schemas.microsoft.com/office/drawing/2014/main" id="{1DDFF2E5-B279-DC6D-200F-D5740D07CF6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105" y="5122"/>
              <a:ext cx="19168" cy="255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圆角矩形 2">
              <a:extLst>
                <a:ext uri="{FF2B5EF4-FFF2-40B4-BE49-F238E27FC236}">
                  <a16:creationId xmlns:a16="http://schemas.microsoft.com/office/drawing/2014/main" id="{DEF2DE4C-4FB8-5D16-A53E-D0981B0F141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05" y="4977"/>
              <a:ext cx="19168" cy="2550"/>
            </a:xfrm>
            <a:prstGeom prst="roundRect">
              <a:avLst>
                <a:gd name="adj" fmla="val 9447"/>
              </a:avLst>
            </a:prstGeom>
            <a:solidFill>
              <a:schemeClr val="l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855BBBB-ABE9-4B0F-8A9C-688F7630C763}"/>
              </a:ext>
            </a:extLst>
          </p:cNvPr>
          <p:cNvGrpSpPr/>
          <p:nvPr/>
        </p:nvGrpSpPr>
        <p:grpSpPr>
          <a:xfrm>
            <a:off x="316362" y="362514"/>
            <a:ext cx="653876" cy="652156"/>
            <a:chOff x="314043" y="724927"/>
            <a:chExt cx="653876" cy="652156"/>
          </a:xfrm>
        </p:grpSpPr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722EC82F-82F0-4E3A-9216-AE5CDC461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43" y="724927"/>
              <a:ext cx="653876" cy="652156"/>
            </a:xfrm>
            <a:prstGeom prst="octagon">
              <a:avLst/>
            </a:prstGeom>
            <a:solidFill>
              <a:schemeClr val="accent1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050">
                <a:solidFill>
                  <a:srgbClr val="7AABA6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8" name="文本框 3">
              <a:extLst>
                <a:ext uri="{FF2B5EF4-FFF2-40B4-BE49-F238E27FC236}">
                  <a16:creationId xmlns:a16="http://schemas.microsoft.com/office/drawing/2014/main" id="{31C1AA3E-42A2-4D04-BDB0-743750437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358" y="789395"/>
              <a:ext cx="63124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06B95E4-4374-413F-8A0A-10456D9BC587}"/>
              </a:ext>
            </a:extLst>
          </p:cNvPr>
          <p:cNvSpPr txBox="1"/>
          <p:nvPr/>
        </p:nvSpPr>
        <p:spPr>
          <a:xfrm>
            <a:off x="1035739" y="457759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水印检测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662A1B-31BE-6BF1-4D36-819EC383B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392" y="1519169"/>
            <a:ext cx="6586370" cy="442926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4488826-13BD-7438-6B7C-291D2C9D5529}"/>
              </a:ext>
            </a:extLst>
          </p:cNvPr>
          <p:cNvSpPr txBox="1"/>
          <p:nvPr/>
        </p:nvSpPr>
        <p:spPr>
          <a:xfrm>
            <a:off x="303009" y="1268178"/>
            <a:ext cx="3771055" cy="3782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为了提高水印的抗攻击能力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各水印位被重复多次嵌入到原始数据中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如果嵌有水印的数据遭受攻击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则受攻击元组可能会干扰水印检测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导致部分检测结果出错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所以需要一个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少数服从多数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的投票过程来消除受攻击元组的干扰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以提高水印检测准确率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5021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3012636" y="863453"/>
            <a:ext cx="4920856" cy="4985806"/>
            <a:chOff x="1464397" y="1185617"/>
            <a:chExt cx="4920856" cy="4985806"/>
          </a:xfrm>
        </p:grpSpPr>
        <p:grpSp>
          <p:nvGrpSpPr>
            <p:cNvPr id="37" name="组合 36"/>
            <p:cNvGrpSpPr/>
            <p:nvPr/>
          </p:nvGrpSpPr>
          <p:grpSpPr>
            <a:xfrm>
              <a:off x="1464397" y="1185617"/>
              <a:ext cx="2920987" cy="4985806"/>
              <a:chOff x="4997247" y="1125983"/>
              <a:chExt cx="2920987" cy="4985806"/>
            </a:xfrm>
          </p:grpSpPr>
          <p:sp>
            <p:nvSpPr>
              <p:cNvPr id="42" name="文本框 11"/>
              <p:cNvSpPr txBox="1"/>
              <p:nvPr/>
            </p:nvSpPr>
            <p:spPr bwMode="auto">
              <a:xfrm>
                <a:off x="4997247" y="1125983"/>
                <a:ext cx="1468672" cy="7694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4400" kern="1200" cap="none" spc="0" normalizeH="0" baseline="0" noProof="0" dirty="0">
                    <a:solidFill>
                      <a:schemeClr val="accent1"/>
                    </a:solidFill>
                    <a:latin typeface="思源黑体" panose="020B0400000000000000" pitchFamily="34" charset="-122"/>
                    <a:ea typeface="思源黑体" panose="020B0400000000000000" pitchFamily="34" charset="-122"/>
                    <a:sym typeface="思源黑体" panose="020B0400000000000000" pitchFamily="34" charset="-122"/>
                  </a:rPr>
                  <a:t>目 录</a:t>
                </a:r>
              </a:p>
            </p:txBody>
          </p:sp>
          <p:sp>
            <p:nvSpPr>
              <p:cNvPr id="43" name="TextBox 6"/>
              <p:cNvSpPr txBox="1">
                <a:spLocks noChangeArrowheads="1"/>
              </p:cNvSpPr>
              <p:nvPr/>
            </p:nvSpPr>
            <p:spPr bwMode="auto">
              <a:xfrm>
                <a:off x="6369412" y="1404655"/>
                <a:ext cx="154882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 dirty="0">
                    <a:solidFill>
                      <a:schemeClr val="accent1"/>
                    </a:solidFill>
                    <a:latin typeface="思源黑体" panose="020B0400000000000000" pitchFamily="34" charset="-122"/>
                    <a:ea typeface="思源黑体" panose="020B0400000000000000" pitchFamily="34" charset="-122"/>
                    <a:sym typeface="思源黑体" panose="020B0400000000000000" pitchFamily="34" charset="-122"/>
                  </a:rPr>
                  <a:t>CONTENTS</a:t>
                </a:r>
                <a:endParaRPr lang="zh-CN" altLang="en-US" sz="2000" dirty="0">
                  <a:solidFill>
                    <a:schemeClr val="accent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44" name="Oval 5"/>
              <p:cNvSpPr>
                <a:spLocks noChangeArrowheads="1"/>
              </p:cNvSpPr>
              <p:nvPr/>
            </p:nvSpPr>
            <p:spPr bwMode="auto">
              <a:xfrm>
                <a:off x="6131105" y="2377337"/>
                <a:ext cx="724644" cy="72273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 sz="2000">
                  <a:solidFill>
                    <a:srgbClr val="6DD5CB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45" name="Oval 6"/>
              <p:cNvSpPr>
                <a:spLocks noChangeArrowheads="1"/>
              </p:cNvSpPr>
              <p:nvPr/>
            </p:nvSpPr>
            <p:spPr bwMode="auto">
              <a:xfrm>
                <a:off x="6195942" y="2442174"/>
                <a:ext cx="596879" cy="594970"/>
              </a:xfrm>
              <a:prstGeom prst="octagon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 sz="2000" dirty="0">
                  <a:solidFill>
                    <a:srgbClr val="6DD5CB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46" name="TextBox 14"/>
              <p:cNvSpPr txBox="1">
                <a:spLocks noChangeArrowheads="1"/>
              </p:cNvSpPr>
              <p:nvPr/>
            </p:nvSpPr>
            <p:spPr bwMode="auto">
              <a:xfrm>
                <a:off x="6199008" y="2435672"/>
                <a:ext cx="57900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思源黑体" panose="020B0400000000000000" pitchFamily="34" charset="-122"/>
                    <a:ea typeface="思源黑体" panose="020B0400000000000000" pitchFamily="34" charset="-122"/>
                    <a:sym typeface="思源黑体" panose="020B0400000000000000" pitchFamily="34" charset="-122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47" name="Oval 5"/>
              <p:cNvSpPr>
                <a:spLocks noChangeArrowheads="1"/>
              </p:cNvSpPr>
              <p:nvPr/>
            </p:nvSpPr>
            <p:spPr bwMode="auto">
              <a:xfrm>
                <a:off x="6123389" y="3404385"/>
                <a:ext cx="724644" cy="72273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 sz="2000">
                  <a:solidFill>
                    <a:srgbClr val="6DD5CB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48" name="Oval 6"/>
              <p:cNvSpPr>
                <a:spLocks noChangeArrowheads="1"/>
              </p:cNvSpPr>
              <p:nvPr/>
            </p:nvSpPr>
            <p:spPr bwMode="auto">
              <a:xfrm>
                <a:off x="6188226" y="3469222"/>
                <a:ext cx="596878" cy="594970"/>
              </a:xfrm>
              <a:prstGeom prst="octagon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 sz="2000">
                  <a:solidFill>
                    <a:srgbClr val="6DD5CB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49" name="TextBox 14"/>
              <p:cNvSpPr txBox="1">
                <a:spLocks noChangeArrowheads="1"/>
              </p:cNvSpPr>
              <p:nvPr/>
            </p:nvSpPr>
            <p:spPr bwMode="auto">
              <a:xfrm>
                <a:off x="6191292" y="3461720"/>
                <a:ext cx="57900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思源黑体" panose="020B0400000000000000" pitchFamily="34" charset="-122"/>
                    <a:ea typeface="思源黑体" panose="020B0400000000000000" pitchFamily="34" charset="-122"/>
                    <a:sym typeface="思源黑体" panose="020B0400000000000000" pitchFamily="34" charset="-122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50" name="Oval 5"/>
              <p:cNvSpPr>
                <a:spLocks noChangeArrowheads="1"/>
              </p:cNvSpPr>
              <p:nvPr/>
            </p:nvSpPr>
            <p:spPr bwMode="auto">
              <a:xfrm>
                <a:off x="6131106" y="4388714"/>
                <a:ext cx="724644" cy="72273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 sz="2000">
                  <a:solidFill>
                    <a:srgbClr val="6DD5CB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51" name="Oval 6"/>
              <p:cNvSpPr>
                <a:spLocks noChangeArrowheads="1"/>
              </p:cNvSpPr>
              <p:nvPr/>
            </p:nvSpPr>
            <p:spPr bwMode="auto">
              <a:xfrm>
                <a:off x="6195943" y="4453551"/>
                <a:ext cx="596878" cy="594970"/>
              </a:xfrm>
              <a:prstGeom prst="octagon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 sz="2000">
                  <a:solidFill>
                    <a:srgbClr val="6DD5CB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52" name="TextBox 14"/>
              <p:cNvSpPr txBox="1">
                <a:spLocks noChangeArrowheads="1"/>
              </p:cNvSpPr>
              <p:nvPr/>
            </p:nvSpPr>
            <p:spPr bwMode="auto">
              <a:xfrm>
                <a:off x="6199009" y="4438626"/>
                <a:ext cx="57900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思源黑体" panose="020B0400000000000000" pitchFamily="34" charset="-122"/>
                    <a:ea typeface="思源黑体" panose="020B0400000000000000" pitchFamily="34" charset="-122"/>
                    <a:sym typeface="思源黑体" panose="020B0400000000000000" pitchFamily="34" charset="-122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53" name="Oval 5"/>
              <p:cNvSpPr>
                <a:spLocks noChangeArrowheads="1"/>
              </p:cNvSpPr>
              <p:nvPr/>
            </p:nvSpPr>
            <p:spPr bwMode="auto">
              <a:xfrm>
                <a:off x="6138271" y="5389053"/>
                <a:ext cx="724644" cy="72273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 sz="2000">
                  <a:solidFill>
                    <a:srgbClr val="6DD5CB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</p:grpSp>
        <p:sp>
          <p:nvSpPr>
            <p:cNvPr id="38" name="文本框 48"/>
            <p:cNvSpPr txBox="1">
              <a:spLocks noChangeArrowheads="1"/>
            </p:cNvSpPr>
            <p:nvPr/>
          </p:nvSpPr>
          <p:spPr bwMode="auto">
            <a:xfrm>
              <a:off x="3360689" y="2548184"/>
              <a:ext cx="2395421" cy="46166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背景与意义</a:t>
              </a:r>
            </a:p>
          </p:txBody>
        </p:sp>
        <p:sp>
          <p:nvSpPr>
            <p:cNvPr id="39" name="文本框 48"/>
            <p:cNvSpPr txBox="1">
              <a:spLocks noChangeArrowheads="1"/>
            </p:cNvSpPr>
            <p:nvPr/>
          </p:nvSpPr>
          <p:spPr bwMode="auto">
            <a:xfrm>
              <a:off x="3352973" y="3602975"/>
              <a:ext cx="2716677" cy="46166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具体实现</a:t>
              </a:r>
            </a:p>
          </p:txBody>
        </p:sp>
        <p:sp>
          <p:nvSpPr>
            <p:cNvPr id="40" name="文本框 48"/>
            <p:cNvSpPr txBox="1">
              <a:spLocks noChangeArrowheads="1"/>
            </p:cNvSpPr>
            <p:nvPr/>
          </p:nvSpPr>
          <p:spPr bwMode="auto">
            <a:xfrm>
              <a:off x="3387736" y="4563985"/>
              <a:ext cx="2997517" cy="46166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方案优势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2FDC836-82E9-413E-8C91-E234E0F2E4AB}"/>
              </a:ext>
            </a:extLst>
          </p:cNvPr>
          <p:cNvGrpSpPr/>
          <p:nvPr/>
        </p:nvGrpSpPr>
        <p:grpSpPr>
          <a:xfrm rot="1959756">
            <a:off x="1874984" y="4536664"/>
            <a:ext cx="5304180" cy="1514745"/>
            <a:chOff x="3146825" y="-78249"/>
            <a:chExt cx="5304180" cy="1514745"/>
          </a:xfrm>
          <a:solidFill>
            <a:schemeClr val="accent1">
              <a:alpha val="36000"/>
            </a:schemeClr>
          </a:solidFill>
        </p:grpSpPr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15C6ED73-44C3-41B8-B365-B157F39CEEF6}"/>
                </a:ext>
              </a:extLst>
            </p:cNvPr>
            <p:cNvSpPr/>
            <p:nvPr/>
          </p:nvSpPr>
          <p:spPr>
            <a:xfrm rot="18842845">
              <a:off x="7888454" y="85935"/>
              <a:ext cx="604221" cy="520880"/>
            </a:xfrm>
            <a:prstGeom prst="triangle">
              <a:avLst>
                <a:gd name="adj" fmla="val 289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C030BEFB-C780-4F60-92C0-558BE72636F0}"/>
                </a:ext>
              </a:extLst>
            </p:cNvPr>
            <p:cNvSpPr/>
            <p:nvPr/>
          </p:nvSpPr>
          <p:spPr>
            <a:xfrm rot="1556466">
              <a:off x="4933002" y="1014788"/>
              <a:ext cx="309135" cy="266496"/>
            </a:xfrm>
            <a:prstGeom prst="triangle">
              <a:avLst>
                <a:gd name="adj" fmla="val 289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2D3E4C5-4612-4364-9497-6520AC9C7911}"/>
                </a:ext>
              </a:extLst>
            </p:cNvPr>
            <p:cNvSpPr/>
            <p:nvPr/>
          </p:nvSpPr>
          <p:spPr>
            <a:xfrm>
              <a:off x="3956733" y="815537"/>
              <a:ext cx="187152" cy="1871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D2C9282-CA22-4156-8E87-AEDAC3337771}"/>
                </a:ext>
              </a:extLst>
            </p:cNvPr>
            <p:cNvSpPr/>
            <p:nvPr/>
          </p:nvSpPr>
          <p:spPr>
            <a:xfrm>
              <a:off x="3692152" y="1307318"/>
              <a:ext cx="71156" cy="711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172A524-4A80-4462-AAFF-5D315AB04B1D}"/>
                </a:ext>
              </a:extLst>
            </p:cNvPr>
            <p:cNvSpPr/>
            <p:nvPr/>
          </p:nvSpPr>
          <p:spPr>
            <a:xfrm>
              <a:off x="4495071" y="1293773"/>
              <a:ext cx="142723" cy="1427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A3452B45-9A32-4E8A-A51E-77B49A58B7FE}"/>
                </a:ext>
              </a:extLst>
            </p:cNvPr>
            <p:cNvSpPr/>
            <p:nvPr/>
          </p:nvSpPr>
          <p:spPr>
            <a:xfrm rot="1556466">
              <a:off x="7575184" y="681821"/>
              <a:ext cx="309135" cy="266496"/>
            </a:xfrm>
            <a:prstGeom prst="triangle">
              <a:avLst>
                <a:gd name="adj" fmla="val 289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33D57E5-AE37-4DBE-AE91-03172995552E}"/>
                </a:ext>
              </a:extLst>
            </p:cNvPr>
            <p:cNvSpPr/>
            <p:nvPr/>
          </p:nvSpPr>
          <p:spPr>
            <a:xfrm>
              <a:off x="3146825" y="729086"/>
              <a:ext cx="187152" cy="1871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EC83E12-AFF4-4C9E-9076-8E295A346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6403" y="-7824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25D76CB-5486-4131-ABF5-F0466482E54C}"/>
              </a:ext>
            </a:extLst>
          </p:cNvPr>
          <p:cNvGrpSpPr/>
          <p:nvPr/>
        </p:nvGrpSpPr>
        <p:grpSpPr>
          <a:xfrm>
            <a:off x="234880" y="53492"/>
            <a:ext cx="2566703" cy="882605"/>
            <a:chOff x="3692152" y="562918"/>
            <a:chExt cx="2566703" cy="882605"/>
          </a:xfrm>
          <a:solidFill>
            <a:schemeClr val="accent1"/>
          </a:solidFill>
        </p:grpSpPr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83E2EA83-3D02-4056-B27E-753E943A7E23}"/>
                </a:ext>
              </a:extLst>
            </p:cNvPr>
            <p:cNvSpPr/>
            <p:nvPr/>
          </p:nvSpPr>
          <p:spPr>
            <a:xfrm rot="18842845">
              <a:off x="5437119" y="623788"/>
              <a:ext cx="882605" cy="760866"/>
            </a:xfrm>
            <a:prstGeom prst="triangle">
              <a:avLst>
                <a:gd name="adj" fmla="val 28969"/>
              </a:avLst>
            </a:prstGeom>
            <a:solidFill>
              <a:schemeClr val="accent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93320186-1722-49C4-88F1-129326E0D9AA}"/>
                </a:ext>
              </a:extLst>
            </p:cNvPr>
            <p:cNvSpPr/>
            <p:nvPr/>
          </p:nvSpPr>
          <p:spPr>
            <a:xfrm rot="1556466">
              <a:off x="5140881" y="966386"/>
              <a:ext cx="309135" cy="266496"/>
            </a:xfrm>
            <a:prstGeom prst="triangle">
              <a:avLst>
                <a:gd name="adj" fmla="val 28969"/>
              </a:avLst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52C4907-32EC-493D-8DAE-B72712727FD3}"/>
                </a:ext>
              </a:extLst>
            </p:cNvPr>
            <p:cNvSpPr/>
            <p:nvPr/>
          </p:nvSpPr>
          <p:spPr>
            <a:xfrm>
              <a:off x="3956733" y="815537"/>
              <a:ext cx="187152" cy="187152"/>
            </a:xfrm>
            <a:prstGeom prst="ellipse">
              <a:avLst/>
            </a:prstGeom>
            <a:solidFill>
              <a:schemeClr val="accent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3D3AA8A-8395-46A4-9439-AB873313B323}"/>
                </a:ext>
              </a:extLst>
            </p:cNvPr>
            <p:cNvSpPr/>
            <p:nvPr/>
          </p:nvSpPr>
          <p:spPr>
            <a:xfrm>
              <a:off x="3692152" y="1307318"/>
              <a:ext cx="71156" cy="711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60205105-F60D-4AC5-9954-9414B526DDF7}"/>
                </a:ext>
              </a:extLst>
            </p:cNvPr>
            <p:cNvSpPr/>
            <p:nvPr/>
          </p:nvSpPr>
          <p:spPr>
            <a:xfrm>
              <a:off x="4567835" y="1294129"/>
              <a:ext cx="142723" cy="142723"/>
            </a:xfrm>
            <a:prstGeom prst="ellipse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BCBEF56-00D2-49B8-912A-0C602991F9DC}"/>
              </a:ext>
            </a:extLst>
          </p:cNvPr>
          <p:cNvGrpSpPr/>
          <p:nvPr/>
        </p:nvGrpSpPr>
        <p:grpSpPr>
          <a:xfrm rot="3566853">
            <a:off x="9477203" y="4908592"/>
            <a:ext cx="2556811" cy="914819"/>
            <a:chOff x="3692152" y="639577"/>
            <a:chExt cx="2556811" cy="914819"/>
          </a:xfrm>
          <a:solidFill>
            <a:schemeClr val="accent3">
              <a:alpha val="32000"/>
            </a:schemeClr>
          </a:solidFill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D77BA16E-9AC9-4A0B-8981-90F71950299F}"/>
                </a:ext>
              </a:extLst>
            </p:cNvPr>
            <p:cNvSpPr/>
            <p:nvPr/>
          </p:nvSpPr>
          <p:spPr>
            <a:xfrm rot="18842845">
              <a:off x="5562486" y="639577"/>
              <a:ext cx="483894" cy="4838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6C8FF"/>
                </a:solidFill>
              </a:endParaRPr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9DD4F461-487C-4839-B8C4-46BAA2490F3B}"/>
                </a:ext>
              </a:extLst>
            </p:cNvPr>
            <p:cNvSpPr/>
            <p:nvPr/>
          </p:nvSpPr>
          <p:spPr>
            <a:xfrm rot="1556466">
              <a:off x="5140881" y="966386"/>
              <a:ext cx="309135" cy="266496"/>
            </a:xfrm>
            <a:prstGeom prst="triangle">
              <a:avLst>
                <a:gd name="adj" fmla="val 289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C712D09D-AAC9-4933-9D69-BD772D8A96E7}"/>
                </a:ext>
              </a:extLst>
            </p:cNvPr>
            <p:cNvSpPr/>
            <p:nvPr/>
          </p:nvSpPr>
          <p:spPr>
            <a:xfrm>
              <a:off x="3956733" y="815537"/>
              <a:ext cx="187152" cy="1871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E225A88-CD77-4161-92A2-DFB883634B29}"/>
                </a:ext>
              </a:extLst>
            </p:cNvPr>
            <p:cNvSpPr/>
            <p:nvPr/>
          </p:nvSpPr>
          <p:spPr>
            <a:xfrm>
              <a:off x="3692152" y="1307318"/>
              <a:ext cx="71156" cy="711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A54147A5-93DC-49F6-B3D8-7A383991EEB2}"/>
                </a:ext>
              </a:extLst>
            </p:cNvPr>
            <p:cNvSpPr/>
            <p:nvPr/>
          </p:nvSpPr>
          <p:spPr>
            <a:xfrm>
              <a:off x="4495071" y="1293773"/>
              <a:ext cx="142723" cy="1427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BCFFA50C-9504-4AFE-AA32-8E8414A9A993}"/>
                </a:ext>
              </a:extLst>
            </p:cNvPr>
            <p:cNvSpPr/>
            <p:nvPr/>
          </p:nvSpPr>
          <p:spPr>
            <a:xfrm>
              <a:off x="6061811" y="1367244"/>
              <a:ext cx="187152" cy="1871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3855BBBB-ABE9-4B0F-8A9C-688F7630C763}"/>
              </a:ext>
            </a:extLst>
          </p:cNvPr>
          <p:cNvGrpSpPr/>
          <p:nvPr/>
        </p:nvGrpSpPr>
        <p:grpSpPr>
          <a:xfrm>
            <a:off x="316362" y="362514"/>
            <a:ext cx="653876" cy="652156"/>
            <a:chOff x="314043" y="724927"/>
            <a:chExt cx="653876" cy="652156"/>
          </a:xfrm>
        </p:grpSpPr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722EC82F-82F0-4E3A-9216-AE5CDC461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43" y="724927"/>
              <a:ext cx="653876" cy="652156"/>
            </a:xfrm>
            <a:prstGeom prst="octagon">
              <a:avLst/>
            </a:prstGeom>
            <a:solidFill>
              <a:schemeClr val="accent1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050">
                <a:solidFill>
                  <a:srgbClr val="7AABA6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8" name="文本框 3">
              <a:extLst>
                <a:ext uri="{FF2B5EF4-FFF2-40B4-BE49-F238E27FC236}">
                  <a16:creationId xmlns:a16="http://schemas.microsoft.com/office/drawing/2014/main" id="{31C1AA3E-42A2-4D04-BDB0-743750437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358" y="789395"/>
              <a:ext cx="63124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06B95E4-4374-413F-8A0A-10456D9BC587}"/>
              </a:ext>
            </a:extLst>
          </p:cNvPr>
          <p:cNvSpPr txBox="1"/>
          <p:nvPr/>
        </p:nvSpPr>
        <p:spPr>
          <a:xfrm>
            <a:off x="1035739" y="457759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水印检测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662A1B-31BE-6BF1-4D36-819EC383B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9" y="1079138"/>
            <a:ext cx="3077077" cy="20693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DD2F9A5-B61A-68EA-66C7-471ABDBA7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500" y="709570"/>
            <a:ext cx="7858491" cy="51486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BB05AF1-6838-D38C-3893-E976A70C3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27" y="4178422"/>
            <a:ext cx="3124186" cy="1057016"/>
          </a:xfrm>
          <a:prstGeom prst="rect">
            <a:avLst/>
          </a:prstGeom>
        </p:spPr>
      </p:pic>
      <p:sp>
        <p:nvSpPr>
          <p:cNvPr id="7" name="左大括号 6">
            <a:extLst>
              <a:ext uri="{FF2B5EF4-FFF2-40B4-BE49-F238E27FC236}">
                <a16:creationId xmlns:a16="http://schemas.microsoft.com/office/drawing/2014/main" id="{3408EB6D-E572-2465-684B-C808E5C947BE}"/>
              </a:ext>
            </a:extLst>
          </p:cNvPr>
          <p:cNvSpPr/>
          <p:nvPr/>
        </p:nvSpPr>
        <p:spPr>
          <a:xfrm>
            <a:off x="5323840" y="3148438"/>
            <a:ext cx="681874" cy="1464202"/>
          </a:xfrm>
          <a:prstGeom prst="leftBrace">
            <a:avLst>
              <a:gd name="adj1" fmla="val 8333"/>
              <a:gd name="adj2" fmla="val 47225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C97BC5F-EA18-D8D7-BB62-126D81E9E2D6}"/>
              </a:ext>
            </a:extLst>
          </p:cNvPr>
          <p:cNvCxnSpPr>
            <a:cxnSpLocks/>
          </p:cNvCxnSpPr>
          <p:nvPr/>
        </p:nvCxnSpPr>
        <p:spPr>
          <a:xfrm flipV="1">
            <a:off x="3230880" y="3879958"/>
            <a:ext cx="2092960" cy="8875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667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3855BBBB-ABE9-4B0F-8A9C-688F7630C763}"/>
              </a:ext>
            </a:extLst>
          </p:cNvPr>
          <p:cNvGrpSpPr/>
          <p:nvPr/>
        </p:nvGrpSpPr>
        <p:grpSpPr>
          <a:xfrm>
            <a:off x="316362" y="362514"/>
            <a:ext cx="653876" cy="652156"/>
            <a:chOff x="314043" y="724927"/>
            <a:chExt cx="653876" cy="652156"/>
          </a:xfrm>
        </p:grpSpPr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722EC82F-82F0-4E3A-9216-AE5CDC461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43" y="724927"/>
              <a:ext cx="653876" cy="652156"/>
            </a:xfrm>
            <a:prstGeom prst="octagon">
              <a:avLst/>
            </a:prstGeom>
            <a:solidFill>
              <a:schemeClr val="accent1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050">
                <a:solidFill>
                  <a:srgbClr val="7AABA6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8" name="文本框 3">
              <a:extLst>
                <a:ext uri="{FF2B5EF4-FFF2-40B4-BE49-F238E27FC236}">
                  <a16:creationId xmlns:a16="http://schemas.microsoft.com/office/drawing/2014/main" id="{31C1AA3E-42A2-4D04-BDB0-743750437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358" y="789395"/>
              <a:ext cx="63124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06B95E4-4374-413F-8A0A-10456D9BC587}"/>
              </a:ext>
            </a:extLst>
          </p:cNvPr>
          <p:cNvSpPr txBox="1"/>
          <p:nvPr/>
        </p:nvSpPr>
        <p:spPr>
          <a:xfrm>
            <a:off x="1035739" y="457759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水印检测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662A1B-31BE-6BF1-4D36-819EC383B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9" y="1079138"/>
            <a:ext cx="3077077" cy="20693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DD2F9A5-B61A-68EA-66C7-471ABDBA7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49" y="2930324"/>
            <a:ext cx="3077077" cy="201601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9E8A4A39-BE2D-2F46-B3F8-3EFA00C50B8F}"/>
              </a:ext>
            </a:extLst>
          </p:cNvPr>
          <p:cNvGrpSpPr/>
          <p:nvPr/>
        </p:nvGrpSpPr>
        <p:grpSpPr>
          <a:xfrm>
            <a:off x="3606372" y="1909837"/>
            <a:ext cx="7352881" cy="3930983"/>
            <a:chOff x="3911172" y="1999452"/>
            <a:chExt cx="6157814" cy="324594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059B168-DE1A-B9B7-7095-D7D1AA881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1172" y="2256028"/>
              <a:ext cx="6157814" cy="298936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6FD0E5B-C685-24DC-9522-EA9A046C3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1172" y="1999452"/>
              <a:ext cx="6157814" cy="256576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A34F615B-E6E1-4881-94D2-85289CF65B94}"/>
              </a:ext>
            </a:extLst>
          </p:cNvPr>
          <p:cNvSpPr/>
          <p:nvPr/>
        </p:nvSpPr>
        <p:spPr>
          <a:xfrm>
            <a:off x="5669280" y="1855893"/>
            <a:ext cx="1842347" cy="371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38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4">
            <a:extLst>
              <a:ext uri="{FF2B5EF4-FFF2-40B4-BE49-F238E27FC236}">
                <a16:creationId xmlns:a16="http://schemas.microsoft.com/office/drawing/2014/main" id="{52FBC6AB-2E8D-4AD9-D855-7748F01FF08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886493" y="2612913"/>
            <a:ext cx="7735147" cy="2442294"/>
            <a:chOff x="905" y="4977"/>
            <a:chExt cx="19368" cy="2695"/>
          </a:xfrm>
        </p:grpSpPr>
        <p:sp>
          <p:nvSpPr>
            <p:cNvPr id="29" name="圆角矩形 3">
              <a:extLst>
                <a:ext uri="{FF2B5EF4-FFF2-40B4-BE49-F238E27FC236}">
                  <a16:creationId xmlns:a16="http://schemas.microsoft.com/office/drawing/2014/main" id="{635F03A3-DFDF-43ED-E298-0D34E39CF35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105" y="5122"/>
              <a:ext cx="19168" cy="255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1" name="圆角矩形 2">
              <a:extLst>
                <a:ext uri="{FF2B5EF4-FFF2-40B4-BE49-F238E27FC236}">
                  <a16:creationId xmlns:a16="http://schemas.microsoft.com/office/drawing/2014/main" id="{F027FCC8-9988-0E3E-D7EA-B7058FDC212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05" y="4977"/>
              <a:ext cx="19168" cy="2550"/>
            </a:xfrm>
            <a:prstGeom prst="roundRect">
              <a:avLst>
                <a:gd name="adj" fmla="val 9447"/>
              </a:avLst>
            </a:prstGeom>
            <a:solidFill>
              <a:schemeClr val="l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855BBBB-ABE9-4B0F-8A9C-688F7630C763}"/>
              </a:ext>
            </a:extLst>
          </p:cNvPr>
          <p:cNvGrpSpPr/>
          <p:nvPr/>
        </p:nvGrpSpPr>
        <p:grpSpPr>
          <a:xfrm>
            <a:off x="316362" y="362514"/>
            <a:ext cx="653876" cy="652156"/>
            <a:chOff x="314043" y="724927"/>
            <a:chExt cx="653876" cy="652156"/>
          </a:xfrm>
        </p:grpSpPr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722EC82F-82F0-4E3A-9216-AE5CDC461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43" y="724927"/>
              <a:ext cx="653876" cy="652156"/>
            </a:xfrm>
            <a:prstGeom prst="octagon">
              <a:avLst/>
            </a:prstGeom>
            <a:solidFill>
              <a:schemeClr val="accent1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050">
                <a:solidFill>
                  <a:srgbClr val="7AABA6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8" name="文本框 3">
              <a:extLst>
                <a:ext uri="{FF2B5EF4-FFF2-40B4-BE49-F238E27FC236}">
                  <a16:creationId xmlns:a16="http://schemas.microsoft.com/office/drawing/2014/main" id="{31C1AA3E-42A2-4D04-BDB0-743750437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358" y="789395"/>
              <a:ext cx="63124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06B95E4-4374-413F-8A0A-10456D9BC587}"/>
              </a:ext>
            </a:extLst>
          </p:cNvPr>
          <p:cNvSpPr txBox="1"/>
          <p:nvPr/>
        </p:nvSpPr>
        <p:spPr>
          <a:xfrm>
            <a:off x="1035739" y="457759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水印检测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662A1B-31BE-6BF1-4D36-819EC383B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949" y="1079138"/>
            <a:ext cx="3077077" cy="20693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DD2F9A5-B61A-68EA-66C7-471ABDBA7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949" y="2930324"/>
            <a:ext cx="3077077" cy="201601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9E8A4A39-BE2D-2F46-B3F8-3EFA00C50B8F}"/>
              </a:ext>
            </a:extLst>
          </p:cNvPr>
          <p:cNvGrpSpPr/>
          <p:nvPr/>
        </p:nvGrpSpPr>
        <p:grpSpPr>
          <a:xfrm>
            <a:off x="285883" y="4925173"/>
            <a:ext cx="3077077" cy="1645061"/>
            <a:chOff x="3911172" y="1999452"/>
            <a:chExt cx="6157814" cy="324594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059B168-DE1A-B9B7-7095-D7D1AA881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11172" y="2256028"/>
              <a:ext cx="6157814" cy="298936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6FD0E5B-C685-24DC-9522-EA9A046C3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11172" y="1999452"/>
              <a:ext cx="6157814" cy="25657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9B48DF-AD47-AF86-5828-6F65BBED89D7}"/>
                  </a:ext>
                </a:extLst>
              </p:cNvPr>
              <p:cNvSpPr txBox="1"/>
              <p:nvPr/>
            </p:nvSpPr>
            <p:spPr>
              <a:xfrm>
                <a:off x="4415661" y="2692772"/>
                <a:ext cx="6676813" cy="2121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参数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是个比例阈值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用来提高多数投票机制的有效性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比如，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𝑡𝑜𝑡𝑎𝑙𝑐𝑜𝑢𝑛𝑡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=100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等于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0.02,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𝑐𝑜𝑢𝑛</m:t>
                        </m:r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等于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均不能作为水印位判定的依据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的引入增加了水印检测算法的可靠性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但如果将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设置的过高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则会导致大量的水印位检测无效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 户根据实际应用的要求对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进行设定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9B48DF-AD47-AF86-5828-6F65BBED8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61" y="2692772"/>
                <a:ext cx="6676813" cy="2121606"/>
              </a:xfrm>
              <a:prstGeom prst="rect">
                <a:avLst/>
              </a:prstGeom>
              <a:blipFill>
                <a:blip r:embed="rId10"/>
                <a:stretch>
                  <a:fillRect l="-730" r="-4106" b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3855BBBB-ABE9-4B0F-8A9C-688F7630C763}"/>
              </a:ext>
            </a:extLst>
          </p:cNvPr>
          <p:cNvGrpSpPr/>
          <p:nvPr/>
        </p:nvGrpSpPr>
        <p:grpSpPr>
          <a:xfrm>
            <a:off x="316362" y="362514"/>
            <a:ext cx="653876" cy="652156"/>
            <a:chOff x="314043" y="724927"/>
            <a:chExt cx="653876" cy="652156"/>
          </a:xfrm>
        </p:grpSpPr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722EC82F-82F0-4E3A-9216-AE5CDC461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43" y="724927"/>
              <a:ext cx="653876" cy="652156"/>
            </a:xfrm>
            <a:prstGeom prst="octagon">
              <a:avLst/>
            </a:prstGeom>
            <a:solidFill>
              <a:schemeClr val="accent1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050">
                <a:solidFill>
                  <a:srgbClr val="7AABA6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8" name="文本框 3">
              <a:extLst>
                <a:ext uri="{FF2B5EF4-FFF2-40B4-BE49-F238E27FC236}">
                  <a16:creationId xmlns:a16="http://schemas.microsoft.com/office/drawing/2014/main" id="{31C1AA3E-42A2-4D04-BDB0-743750437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358" y="789395"/>
              <a:ext cx="63124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06B95E4-4374-413F-8A0A-10456D9BC587}"/>
              </a:ext>
            </a:extLst>
          </p:cNvPr>
          <p:cNvSpPr txBox="1"/>
          <p:nvPr/>
        </p:nvSpPr>
        <p:spPr>
          <a:xfrm>
            <a:off x="1035739" y="457759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等级提升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7E8DB1E-C02A-AE9C-36BA-946E90CC37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" r="-145" b="11633"/>
          <a:stretch/>
        </p:blipFill>
        <p:spPr>
          <a:xfrm>
            <a:off x="2040180" y="1016595"/>
            <a:ext cx="8846406" cy="507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11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3855BBBB-ABE9-4B0F-8A9C-688F7630C763}"/>
              </a:ext>
            </a:extLst>
          </p:cNvPr>
          <p:cNvGrpSpPr/>
          <p:nvPr/>
        </p:nvGrpSpPr>
        <p:grpSpPr>
          <a:xfrm>
            <a:off x="316362" y="362514"/>
            <a:ext cx="653876" cy="652156"/>
            <a:chOff x="314043" y="724927"/>
            <a:chExt cx="653876" cy="652156"/>
          </a:xfrm>
        </p:grpSpPr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722EC82F-82F0-4E3A-9216-AE5CDC461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43" y="724927"/>
              <a:ext cx="653876" cy="652156"/>
            </a:xfrm>
            <a:prstGeom prst="octagon">
              <a:avLst/>
            </a:prstGeom>
            <a:solidFill>
              <a:schemeClr val="accent1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050">
                <a:solidFill>
                  <a:srgbClr val="7AABA6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8" name="文本框 3">
              <a:extLst>
                <a:ext uri="{FF2B5EF4-FFF2-40B4-BE49-F238E27FC236}">
                  <a16:creationId xmlns:a16="http://schemas.microsoft.com/office/drawing/2014/main" id="{31C1AA3E-42A2-4D04-BDB0-743750437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358" y="789395"/>
              <a:ext cx="63124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sz="2800" b="1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06B95E4-4374-413F-8A0A-10456D9BC587}"/>
              </a:ext>
            </a:extLst>
          </p:cNvPr>
          <p:cNvSpPr txBox="1"/>
          <p:nvPr/>
        </p:nvSpPr>
        <p:spPr>
          <a:xfrm>
            <a:off x="1035739" y="457759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等级提升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7E8DB1E-C02A-AE9C-36BA-946E90CC37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" r="-145" b="11633"/>
          <a:stretch/>
        </p:blipFill>
        <p:spPr>
          <a:xfrm>
            <a:off x="315654" y="1106832"/>
            <a:ext cx="3221645" cy="18567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9D021B-9AAB-07C7-0AE7-D36E68A71BD8}"/>
              </a:ext>
            </a:extLst>
          </p:cNvPr>
          <p:cNvSpPr txBox="1"/>
          <p:nvPr/>
        </p:nvSpPr>
        <p:spPr>
          <a:xfrm>
            <a:off x="2047373" y="5275848"/>
            <a:ext cx="8498304" cy="8713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dirty="0">
                <a:latin typeface="微软雅黑"/>
                <a:ea typeface="微软雅黑"/>
              </a:rPr>
              <a:t>需要注意的是，输入的密钥sk'只包含当前数据质量等级提升所需的分区嵌入密钥，不会暴露剩余数据分区中水印的嵌入位置</a:t>
            </a:r>
            <a:r>
              <a:rPr lang="en-US" dirty="0">
                <a:latin typeface="微软雅黑"/>
              </a:rPr>
              <a:t>。</a:t>
            </a:r>
            <a:endParaRPr lang="en-US" altLang="ja-JP" dirty="0">
              <a:latin typeface="微软雅黑"/>
              <a:ea typeface="微软雅黑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FB92F9-7C90-B8FC-8771-D6A39078F9E3}"/>
              </a:ext>
            </a:extLst>
          </p:cNvPr>
          <p:cNvGrpSpPr/>
          <p:nvPr/>
        </p:nvGrpSpPr>
        <p:grpSpPr>
          <a:xfrm>
            <a:off x="3541296" y="917878"/>
            <a:ext cx="7946856" cy="3908720"/>
            <a:chOff x="5997743" y="1008114"/>
            <a:chExt cx="6011778" cy="2815854"/>
          </a:xfrm>
        </p:grpSpPr>
        <p:pic>
          <p:nvPicPr>
            <p:cNvPr id="5" name="Picture 9" descr="Text, letter&#10;&#10;Description automatically generated">
              <a:extLst>
                <a:ext uri="{FF2B5EF4-FFF2-40B4-BE49-F238E27FC236}">
                  <a16:creationId xmlns:a16="http://schemas.microsoft.com/office/drawing/2014/main" id="{CB147FF9-B5AF-797D-A537-9BD1B6FA9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7901" y="1439846"/>
              <a:ext cx="5951620" cy="2384122"/>
            </a:xfrm>
            <a:prstGeom prst="rect">
              <a:avLst/>
            </a:prstGeom>
          </p:spPr>
        </p:pic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89C308AE-C641-3620-4FE6-324045252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97743" y="1008114"/>
              <a:ext cx="6011778" cy="440218"/>
            </a:xfrm>
            <a:prstGeom prst="rect">
              <a:avLst/>
            </a:prstGeom>
          </p:spPr>
        </p:pic>
      </p:grpSp>
      <p:grpSp>
        <p:nvGrpSpPr>
          <p:cNvPr id="14" name="组合 2">
            <a:extLst>
              <a:ext uri="{FF2B5EF4-FFF2-40B4-BE49-F238E27FC236}">
                <a16:creationId xmlns:a16="http://schemas.microsoft.com/office/drawing/2014/main" id="{F38EA106-94D0-4787-1FDA-BE607FCC1EF2}"/>
              </a:ext>
            </a:extLst>
          </p:cNvPr>
          <p:cNvGrpSpPr/>
          <p:nvPr/>
        </p:nvGrpSpPr>
        <p:grpSpPr>
          <a:xfrm>
            <a:off x="1153606" y="5396359"/>
            <a:ext cx="635000" cy="635000"/>
            <a:chOff x="3859258" y="-3902"/>
            <a:chExt cx="635000" cy="635000"/>
          </a:xfrm>
        </p:grpSpPr>
        <p:sp>
          <p:nvSpPr>
            <p:cNvPr id="15" name="AutoShape 2">
              <a:extLst>
                <a:ext uri="{FF2B5EF4-FFF2-40B4-BE49-F238E27FC236}">
                  <a16:creationId xmlns:a16="http://schemas.microsoft.com/office/drawing/2014/main" id="{F5ED2BCE-8E0E-BA4D-AF39-40449FEBA427}"/>
                </a:ext>
              </a:extLst>
            </p:cNvPr>
            <p:cNvSpPr/>
            <p:nvPr/>
          </p:nvSpPr>
          <p:spPr bwMode="auto">
            <a:xfrm>
              <a:off x="3859258" y="-3902"/>
              <a:ext cx="635000" cy="635000"/>
            </a:xfrm>
            <a:prstGeom prst="wedgeEllipseCallout">
              <a:avLst>
                <a:gd name="adj1" fmla="val 78093"/>
                <a:gd name="adj2" fmla="val -426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s-ES" sz="2800">
                <a:effectLst>
                  <a:outerShdw blurRad="38100" dist="38100" dir="2700000" algn="tl">
                    <a:srgbClr val="000000"/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  <a:cs typeface="Gill Sans" charset="0"/>
                <a:sym typeface="思源黑体" panose="020B0400000000000000" pitchFamily="34" charset="-122"/>
              </a:endParaRPr>
            </a:p>
          </p:txBody>
        </p:sp>
        <p:sp>
          <p:nvSpPr>
            <p:cNvPr id="17" name="AutoShape 14">
              <a:extLst>
                <a:ext uri="{FF2B5EF4-FFF2-40B4-BE49-F238E27FC236}">
                  <a16:creationId xmlns:a16="http://schemas.microsoft.com/office/drawing/2014/main" id="{8FE323D2-8A40-06F6-9D77-C09DD8612D3F}"/>
                </a:ext>
              </a:extLst>
            </p:cNvPr>
            <p:cNvSpPr/>
            <p:nvPr/>
          </p:nvSpPr>
          <p:spPr bwMode="auto">
            <a:xfrm>
              <a:off x="4034677" y="162786"/>
              <a:ext cx="311150" cy="3119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357" y="18801"/>
                  </a:moveTo>
                  <a:cubicBezTo>
                    <a:pt x="21518" y="18965"/>
                    <a:pt x="21599" y="19177"/>
                    <a:pt x="21599" y="19436"/>
                  </a:cubicBezTo>
                  <a:cubicBezTo>
                    <a:pt x="21599" y="19580"/>
                    <a:pt x="21518" y="19775"/>
                    <a:pt x="21357" y="20018"/>
                  </a:cubicBezTo>
                  <a:cubicBezTo>
                    <a:pt x="21193" y="20261"/>
                    <a:pt x="20989" y="20504"/>
                    <a:pt x="20746" y="20741"/>
                  </a:cubicBezTo>
                  <a:cubicBezTo>
                    <a:pt x="20503" y="20978"/>
                    <a:pt x="20260" y="21184"/>
                    <a:pt x="20023" y="21348"/>
                  </a:cubicBezTo>
                  <a:cubicBezTo>
                    <a:pt x="19783" y="21518"/>
                    <a:pt x="19593" y="21600"/>
                    <a:pt x="19447" y="21600"/>
                  </a:cubicBezTo>
                  <a:cubicBezTo>
                    <a:pt x="19189" y="21600"/>
                    <a:pt x="18975" y="21515"/>
                    <a:pt x="18811" y="21343"/>
                  </a:cubicBezTo>
                  <a:lnTo>
                    <a:pt x="13957" y="16502"/>
                  </a:lnTo>
                  <a:cubicBezTo>
                    <a:pt x="13217" y="16980"/>
                    <a:pt x="12428" y="17350"/>
                    <a:pt x="11589" y="17604"/>
                  </a:cubicBezTo>
                  <a:cubicBezTo>
                    <a:pt x="10750" y="17864"/>
                    <a:pt x="9891" y="17991"/>
                    <a:pt x="9007" y="17991"/>
                  </a:cubicBezTo>
                  <a:cubicBezTo>
                    <a:pt x="7769" y="17991"/>
                    <a:pt x="6608" y="17759"/>
                    <a:pt x="5517" y="17290"/>
                  </a:cubicBezTo>
                  <a:cubicBezTo>
                    <a:pt x="4427" y="16822"/>
                    <a:pt x="3469" y="16175"/>
                    <a:pt x="2644" y="15353"/>
                  </a:cubicBezTo>
                  <a:cubicBezTo>
                    <a:pt x="1816" y="14534"/>
                    <a:pt x="1172" y="13580"/>
                    <a:pt x="700" y="12487"/>
                  </a:cubicBezTo>
                  <a:cubicBezTo>
                    <a:pt x="231" y="11400"/>
                    <a:pt x="0" y="10236"/>
                    <a:pt x="0" y="8999"/>
                  </a:cubicBezTo>
                  <a:cubicBezTo>
                    <a:pt x="0" y="7768"/>
                    <a:pt x="231" y="6602"/>
                    <a:pt x="700" y="5515"/>
                  </a:cubicBezTo>
                  <a:cubicBezTo>
                    <a:pt x="1169" y="4422"/>
                    <a:pt x="1816" y="3467"/>
                    <a:pt x="2644" y="2645"/>
                  </a:cubicBezTo>
                  <a:cubicBezTo>
                    <a:pt x="3469" y="1827"/>
                    <a:pt x="4424" y="1180"/>
                    <a:pt x="5512" y="708"/>
                  </a:cubicBezTo>
                  <a:cubicBezTo>
                    <a:pt x="6600" y="237"/>
                    <a:pt x="7764" y="0"/>
                    <a:pt x="9007" y="0"/>
                  </a:cubicBezTo>
                  <a:cubicBezTo>
                    <a:pt x="10244" y="0"/>
                    <a:pt x="11403" y="237"/>
                    <a:pt x="12488" y="708"/>
                  </a:cubicBezTo>
                  <a:cubicBezTo>
                    <a:pt x="13573" y="1180"/>
                    <a:pt x="14530" y="1827"/>
                    <a:pt x="15358" y="2645"/>
                  </a:cubicBezTo>
                  <a:cubicBezTo>
                    <a:pt x="16183" y="3467"/>
                    <a:pt x="16830" y="4422"/>
                    <a:pt x="17299" y="5515"/>
                  </a:cubicBezTo>
                  <a:cubicBezTo>
                    <a:pt x="17768" y="6602"/>
                    <a:pt x="18003" y="7768"/>
                    <a:pt x="18003" y="8999"/>
                  </a:cubicBezTo>
                  <a:cubicBezTo>
                    <a:pt x="18003" y="9886"/>
                    <a:pt x="17873" y="10747"/>
                    <a:pt x="17616" y="11589"/>
                  </a:cubicBezTo>
                  <a:cubicBezTo>
                    <a:pt x="17359" y="12433"/>
                    <a:pt x="16991" y="13218"/>
                    <a:pt x="16514" y="13947"/>
                  </a:cubicBezTo>
                  <a:lnTo>
                    <a:pt x="21357" y="18801"/>
                  </a:lnTo>
                  <a:close/>
                  <a:moveTo>
                    <a:pt x="3596" y="8999"/>
                  </a:moveTo>
                  <a:cubicBezTo>
                    <a:pt x="3596" y="9759"/>
                    <a:pt x="3740" y="10465"/>
                    <a:pt x="4028" y="11117"/>
                  </a:cubicBezTo>
                  <a:cubicBezTo>
                    <a:pt x="4317" y="11770"/>
                    <a:pt x="4707" y="12337"/>
                    <a:pt x="5193" y="12820"/>
                  </a:cubicBezTo>
                  <a:cubicBezTo>
                    <a:pt x="5679" y="13300"/>
                    <a:pt x="6252" y="13684"/>
                    <a:pt x="6908" y="13969"/>
                  </a:cubicBezTo>
                  <a:cubicBezTo>
                    <a:pt x="7566" y="14252"/>
                    <a:pt x="8264" y="14393"/>
                    <a:pt x="9004" y="14393"/>
                  </a:cubicBezTo>
                  <a:cubicBezTo>
                    <a:pt x="9744" y="14393"/>
                    <a:pt x="10439" y="14252"/>
                    <a:pt x="11092" y="13969"/>
                  </a:cubicBezTo>
                  <a:cubicBezTo>
                    <a:pt x="11745" y="13684"/>
                    <a:pt x="12318" y="13300"/>
                    <a:pt x="12801" y="12820"/>
                  </a:cubicBezTo>
                  <a:cubicBezTo>
                    <a:pt x="13290" y="12337"/>
                    <a:pt x="13677" y="11770"/>
                    <a:pt x="13965" y="11117"/>
                  </a:cubicBezTo>
                  <a:cubicBezTo>
                    <a:pt x="14254" y="10465"/>
                    <a:pt x="14398" y="9759"/>
                    <a:pt x="14398" y="8999"/>
                  </a:cubicBezTo>
                  <a:cubicBezTo>
                    <a:pt x="14398" y="8259"/>
                    <a:pt x="14254" y="7565"/>
                    <a:pt x="13965" y="6912"/>
                  </a:cubicBezTo>
                  <a:cubicBezTo>
                    <a:pt x="13674" y="6257"/>
                    <a:pt x="13290" y="5684"/>
                    <a:pt x="12801" y="5192"/>
                  </a:cubicBezTo>
                  <a:cubicBezTo>
                    <a:pt x="12315" y="4704"/>
                    <a:pt x="11745" y="4317"/>
                    <a:pt x="11092" y="4032"/>
                  </a:cubicBezTo>
                  <a:cubicBezTo>
                    <a:pt x="10439" y="3749"/>
                    <a:pt x="9741" y="3605"/>
                    <a:pt x="9004" y="3605"/>
                  </a:cubicBezTo>
                  <a:cubicBezTo>
                    <a:pt x="8267" y="3605"/>
                    <a:pt x="7566" y="3749"/>
                    <a:pt x="6908" y="4032"/>
                  </a:cubicBezTo>
                  <a:cubicBezTo>
                    <a:pt x="6252" y="4317"/>
                    <a:pt x="5676" y="4704"/>
                    <a:pt x="5193" y="5192"/>
                  </a:cubicBezTo>
                  <a:cubicBezTo>
                    <a:pt x="4707" y="5684"/>
                    <a:pt x="4317" y="6257"/>
                    <a:pt x="4028" y="6912"/>
                  </a:cubicBezTo>
                  <a:cubicBezTo>
                    <a:pt x="3740" y="7565"/>
                    <a:pt x="3596" y="8256"/>
                    <a:pt x="3596" y="8999"/>
                  </a:cubicBezTo>
                  <a:moveTo>
                    <a:pt x="9007" y="5591"/>
                  </a:moveTo>
                  <a:cubicBezTo>
                    <a:pt x="9185" y="5591"/>
                    <a:pt x="9343" y="5656"/>
                    <a:pt x="9473" y="5785"/>
                  </a:cubicBezTo>
                  <a:cubicBezTo>
                    <a:pt x="9603" y="5918"/>
                    <a:pt x="9668" y="6082"/>
                    <a:pt x="9668" y="6279"/>
                  </a:cubicBezTo>
                  <a:cubicBezTo>
                    <a:pt x="9668" y="6460"/>
                    <a:pt x="9603" y="6616"/>
                    <a:pt x="9473" y="6745"/>
                  </a:cubicBezTo>
                  <a:cubicBezTo>
                    <a:pt x="9343" y="6878"/>
                    <a:pt x="9185" y="6943"/>
                    <a:pt x="9007" y="6943"/>
                  </a:cubicBezTo>
                  <a:cubicBezTo>
                    <a:pt x="8439" y="6943"/>
                    <a:pt x="7953" y="7144"/>
                    <a:pt x="7552" y="7536"/>
                  </a:cubicBezTo>
                  <a:cubicBezTo>
                    <a:pt x="7151" y="7934"/>
                    <a:pt x="6950" y="8423"/>
                    <a:pt x="6950" y="8996"/>
                  </a:cubicBezTo>
                  <a:cubicBezTo>
                    <a:pt x="6950" y="9180"/>
                    <a:pt x="6885" y="9332"/>
                    <a:pt x="6755" y="9465"/>
                  </a:cubicBezTo>
                  <a:cubicBezTo>
                    <a:pt x="6622" y="9595"/>
                    <a:pt x="6467" y="9657"/>
                    <a:pt x="6289" y="9657"/>
                  </a:cubicBezTo>
                  <a:cubicBezTo>
                    <a:pt x="6080" y="9657"/>
                    <a:pt x="5913" y="9595"/>
                    <a:pt x="5786" y="9465"/>
                  </a:cubicBezTo>
                  <a:cubicBezTo>
                    <a:pt x="5659" y="9332"/>
                    <a:pt x="5599" y="9180"/>
                    <a:pt x="5599" y="8996"/>
                  </a:cubicBezTo>
                  <a:cubicBezTo>
                    <a:pt x="5599" y="8539"/>
                    <a:pt x="5684" y="8104"/>
                    <a:pt x="5862" y="7686"/>
                  </a:cubicBezTo>
                  <a:cubicBezTo>
                    <a:pt x="6037" y="7271"/>
                    <a:pt x="6280" y="6907"/>
                    <a:pt x="6597" y="6590"/>
                  </a:cubicBezTo>
                  <a:cubicBezTo>
                    <a:pt x="6905" y="6277"/>
                    <a:pt x="7264" y="6028"/>
                    <a:pt x="7676" y="5856"/>
                  </a:cubicBezTo>
                  <a:cubicBezTo>
                    <a:pt x="8086" y="5681"/>
                    <a:pt x="8529" y="5591"/>
                    <a:pt x="9007" y="559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323850">
                <a:defRPr/>
              </a:pPr>
              <a:endParaRPr lang="es-ES" sz="2100">
                <a:effectLst>
                  <a:outerShdw blurRad="38100" dist="38100" dir="2700000" algn="tl">
                    <a:srgbClr val="DDDDDD"/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  <a:cs typeface="Gill Sans" charset="0"/>
                <a:sym typeface="思源黑体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395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2988245" y="2250663"/>
            <a:ext cx="1384517" cy="143334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思源黑体" panose="020B0400000000000000" pitchFamily="34" charset="-122"/>
              </a:rPr>
              <a:t>03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思源黑体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4112" y="250566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noProof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思源黑体" panose="020B0400000000000000" pitchFamily="34" charset="-122"/>
              </a:rPr>
              <a:t>方案优势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27792" y="325049"/>
            <a:ext cx="653991" cy="652156"/>
            <a:chOff x="314043" y="724927"/>
            <a:chExt cx="653991" cy="652156"/>
          </a:xfrm>
        </p:grpSpPr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314043" y="724927"/>
              <a:ext cx="653876" cy="652156"/>
            </a:xfrm>
            <a:prstGeom prst="octagon">
              <a:avLst/>
            </a:prstGeom>
            <a:solidFill>
              <a:schemeClr val="accent1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050">
                <a:solidFill>
                  <a:srgbClr val="7AABA6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8" name="文本框 3"/>
            <p:cNvSpPr txBox="1">
              <a:spLocks noChangeArrowheads="1"/>
            </p:cNvSpPr>
            <p:nvPr/>
          </p:nvSpPr>
          <p:spPr bwMode="auto">
            <a:xfrm>
              <a:off x="336788" y="789842"/>
              <a:ext cx="63124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思源黑体" panose="020B0400000000000000" pitchFamily="34" charset="-122"/>
                </a:rPr>
                <a:t>03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81553" y="420228"/>
            <a:ext cx="3505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思源黑体" panose="020B0400000000000000" pitchFamily="34" charset="-122"/>
              </a:rPr>
              <a:t>方案优势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114925" y="1400175"/>
            <a:ext cx="0" cy="4057650"/>
          </a:xfrm>
          <a:prstGeom prst="line">
            <a:avLst/>
          </a:prstGeom>
          <a:ln w="28575" cmpd="sng">
            <a:solidFill>
              <a:schemeClr val="accent5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99770" y="1945640"/>
            <a:ext cx="4069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基于差值扩展的可逆水印难以应对元组</a:t>
            </a: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修改攻击。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9770" y="2964815"/>
            <a:ext cx="4069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基于遗传算法和信息论中的数据分析方</a:t>
            </a: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法，计算量大，难以适用于海量的关系</a:t>
            </a: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数据。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9770" y="4365625"/>
            <a:ext cx="4069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现有方案只能完全恢复数据，无法控制</a:t>
            </a: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恢复程度。</a:t>
            </a:r>
          </a:p>
        </p:txBody>
      </p:sp>
      <p:sp>
        <p:nvSpPr>
          <p:cNvPr id="8" name="椭圆 7"/>
          <p:cNvSpPr/>
          <p:nvPr/>
        </p:nvSpPr>
        <p:spPr>
          <a:xfrm>
            <a:off x="442595" y="205994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42595" y="303784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42595" y="447294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480050" y="205994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779772" y="1945640"/>
            <a:ext cx="4249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该方案在不同程度的元组删除、添加或</a:t>
            </a:r>
          </a:p>
          <a:p>
            <a:pPr algn="just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修改攻击后，仍能保持接近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100%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的水印</a:t>
            </a:r>
          </a:p>
          <a:p>
            <a:pPr algn="just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检测准确率</a:t>
            </a:r>
          </a:p>
        </p:txBody>
      </p:sp>
      <p:sp>
        <p:nvSpPr>
          <p:cNvPr id="18" name="椭圆 17"/>
          <p:cNvSpPr/>
          <p:nvPr/>
        </p:nvSpPr>
        <p:spPr>
          <a:xfrm>
            <a:off x="5480050" y="303784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774055" y="2898140"/>
            <a:ext cx="43116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与普通的元组读写时间相比，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水印嵌入</a:t>
            </a:r>
          </a:p>
          <a:p>
            <a:pPr algn="just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消耗时间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只增长了约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6.4%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；等级检测与</a:t>
            </a:r>
          </a:p>
          <a:p>
            <a:pPr algn="just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水印检测的消耗时间只增长了约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29%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；等</a:t>
            </a:r>
          </a:p>
          <a:p>
            <a:pPr algn="just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级提升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消耗时间只增长了约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6.0%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480050" y="447294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805170" y="4342130"/>
            <a:ext cx="4069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能够选择数据恢复等级，质量提升后的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数据仍能有效的检测出水印且能够证明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版权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50520" y="126301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以前的方案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61000" y="126301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本文的方案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780463" y="2456557"/>
            <a:ext cx="4631075" cy="1944886"/>
            <a:chOff x="1388675" y="3155089"/>
            <a:chExt cx="4631075" cy="1944886"/>
          </a:xfrm>
        </p:grpSpPr>
        <p:sp>
          <p:nvSpPr>
            <p:cNvPr id="16" name="0"/>
            <p:cNvSpPr>
              <a:spLocks noChangeArrowheads="1"/>
            </p:cNvSpPr>
            <p:nvPr/>
          </p:nvSpPr>
          <p:spPr bwMode="auto">
            <a:xfrm>
              <a:off x="2165330" y="4176645"/>
              <a:ext cx="3077766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zh-CN" altLang="en-US" sz="6000" dirty="0">
                  <a:solidFill>
                    <a:schemeClr val="accent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cs typeface="hakuyoxingshu7000" panose="02000600000000000000" pitchFamily="2" charset="-122"/>
                  <a:sym typeface="思源黑体" panose="020B0400000000000000" pitchFamily="34" charset="-122"/>
                </a:rPr>
                <a:t>感谢各位</a:t>
              </a:r>
              <a:endParaRPr lang="en-US" altLang="zh-CN" sz="6000" dirty="0">
                <a:solidFill>
                  <a:schemeClr val="accent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hakuyoxingshu7000" panose="02000600000000000000" pitchFamily="2" charset="-122"/>
                <a:sym typeface="思源黑体" panose="020B0400000000000000" pitchFamily="34" charset="-122"/>
              </a:endParaRPr>
            </a:p>
          </p:txBody>
        </p:sp>
        <p:sp>
          <p:nvSpPr>
            <p:cNvPr id="17" name="0"/>
            <p:cNvSpPr>
              <a:spLocks noChangeArrowheads="1"/>
            </p:cNvSpPr>
            <p:nvPr/>
          </p:nvSpPr>
          <p:spPr bwMode="auto">
            <a:xfrm>
              <a:off x="1388675" y="3155089"/>
              <a:ext cx="463107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accent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cs typeface="hakuyoxingshu7000" panose="02000600000000000000" pitchFamily="2" charset="-122"/>
                  <a:sym typeface="思源黑体" panose="020B0400000000000000" pitchFamily="34" charset="-122"/>
                </a:rPr>
                <a:t>THANK YOU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2825685" y="2250663"/>
            <a:ext cx="1384517" cy="143334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思源黑体" panose="020B0400000000000000" pitchFamily="34" charset="-122"/>
              </a:rPr>
              <a:t>01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思源黑体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44302" y="2505670"/>
            <a:ext cx="361188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noProof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思源黑体" panose="020B0400000000000000" pitchFamily="34" charset="-122"/>
              </a:rPr>
              <a:t>背景与意义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/>
          <p:nvPr>
            <p:custDataLst>
              <p:tags r:id="rId1"/>
            </p:custDataLst>
          </p:nvPr>
        </p:nvGrpSpPr>
        <p:grpSpPr>
          <a:xfrm>
            <a:off x="2142490" y="1505585"/>
            <a:ext cx="7673340" cy="795655"/>
            <a:chOff x="3433" y="6681"/>
            <a:chExt cx="12084" cy="3199"/>
          </a:xfrm>
        </p:grpSpPr>
        <p:sp>
          <p:nvSpPr>
            <p:cNvPr id="22" name="圆角矩形 21"/>
            <p:cNvSpPr/>
            <p:nvPr>
              <p:custDataLst>
                <p:tags r:id="rId9"/>
              </p:custDataLst>
            </p:nvPr>
          </p:nvSpPr>
          <p:spPr>
            <a:xfrm>
              <a:off x="3633" y="6826"/>
              <a:ext cx="11884" cy="3054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3" name="圆角矩形 22"/>
            <p:cNvSpPr/>
            <p:nvPr>
              <p:custDataLst>
                <p:tags r:id="rId10"/>
              </p:custDataLst>
            </p:nvPr>
          </p:nvSpPr>
          <p:spPr>
            <a:xfrm>
              <a:off x="3433" y="6681"/>
              <a:ext cx="11884" cy="3054"/>
            </a:xfrm>
            <a:prstGeom prst="roundRect">
              <a:avLst>
                <a:gd name="adj" fmla="val 9447"/>
              </a:avLst>
            </a:prstGeom>
            <a:solidFill>
              <a:schemeClr val="l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" name="Group 4"/>
          <p:cNvGrpSpPr/>
          <p:nvPr>
            <p:custDataLst>
              <p:tags r:id="rId2"/>
            </p:custDataLst>
          </p:nvPr>
        </p:nvGrpSpPr>
        <p:grpSpPr>
          <a:xfrm>
            <a:off x="2142490" y="2861945"/>
            <a:ext cx="7710805" cy="887095"/>
            <a:chOff x="3433" y="6681"/>
            <a:chExt cx="12084" cy="3199"/>
          </a:xfrm>
        </p:grpSpPr>
        <p:sp>
          <p:nvSpPr>
            <p:cNvPr id="7" name="圆角矩形 6"/>
            <p:cNvSpPr/>
            <p:nvPr>
              <p:custDataLst>
                <p:tags r:id="rId7"/>
              </p:custDataLst>
            </p:nvPr>
          </p:nvSpPr>
          <p:spPr>
            <a:xfrm>
              <a:off x="3633" y="6826"/>
              <a:ext cx="11884" cy="3054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" name="圆角矩形 7"/>
            <p:cNvSpPr/>
            <p:nvPr>
              <p:custDataLst>
                <p:tags r:id="rId8"/>
              </p:custDataLst>
            </p:nvPr>
          </p:nvSpPr>
          <p:spPr>
            <a:xfrm>
              <a:off x="3433" y="6681"/>
              <a:ext cx="11884" cy="3054"/>
            </a:xfrm>
            <a:prstGeom prst="roundRect">
              <a:avLst>
                <a:gd name="adj" fmla="val 9447"/>
              </a:avLst>
            </a:prstGeom>
            <a:solidFill>
              <a:schemeClr val="l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27792" y="325049"/>
            <a:ext cx="653991" cy="652156"/>
            <a:chOff x="314043" y="724927"/>
            <a:chExt cx="653991" cy="652156"/>
          </a:xfrm>
        </p:grpSpPr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314043" y="724927"/>
              <a:ext cx="653876" cy="652156"/>
            </a:xfrm>
            <a:prstGeom prst="octagon">
              <a:avLst/>
            </a:prstGeom>
            <a:solidFill>
              <a:schemeClr val="accent1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050">
                <a:solidFill>
                  <a:srgbClr val="7AABA6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8" name="文本框 3"/>
            <p:cNvSpPr txBox="1">
              <a:spLocks noChangeArrowheads="1"/>
            </p:cNvSpPr>
            <p:nvPr/>
          </p:nvSpPr>
          <p:spPr bwMode="auto">
            <a:xfrm>
              <a:off x="336788" y="789842"/>
              <a:ext cx="63124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思源黑体" panose="020B0400000000000000" pitchFamily="34" charset="-122"/>
                </a:rPr>
                <a:t>01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81553" y="420228"/>
            <a:ext cx="3505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思源黑体" panose="020B0400000000000000" pitchFamily="34" charset="-122"/>
              </a:rPr>
              <a:t>研究背景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06980" y="170751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随着互联网发展，数字媒体逐渐取代传统媒介。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506980" y="2988945"/>
            <a:ext cx="6812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数字媒体具有易拷贝、易传播的特点，容易引发安全问题，例如版</a:t>
            </a: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权保护。</a:t>
            </a:r>
          </a:p>
        </p:txBody>
      </p:sp>
      <p:sp>
        <p:nvSpPr>
          <p:cNvPr id="14" name="AutoShape 2"/>
          <p:cNvSpPr/>
          <p:nvPr/>
        </p:nvSpPr>
        <p:spPr bwMode="auto">
          <a:xfrm>
            <a:off x="1091479" y="1562723"/>
            <a:ext cx="635000" cy="635000"/>
          </a:xfrm>
          <a:prstGeom prst="wedgeEllipseCallout">
            <a:avLst>
              <a:gd name="adj1" fmla="val 78093"/>
              <a:gd name="adj2" fmla="val -426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  <a:cs typeface="Gill Sans" charset="0"/>
              <a:sym typeface="思源黑体" panose="020B0400000000000000" pitchFamily="34" charset="-122"/>
            </a:endParaRPr>
          </a:p>
        </p:txBody>
      </p:sp>
      <p:sp>
        <p:nvSpPr>
          <p:cNvPr id="15" name="AutoShape 14"/>
          <p:cNvSpPr/>
          <p:nvPr/>
        </p:nvSpPr>
        <p:spPr bwMode="auto">
          <a:xfrm>
            <a:off x="1266898" y="1729411"/>
            <a:ext cx="311150" cy="3119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600"/>
                  <a:pt x="19447" y="21600"/>
                </a:cubicBezTo>
                <a:cubicBezTo>
                  <a:pt x="19189" y="21600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3850"/>
            <a:endParaRPr lang="es-ES" sz="2100">
              <a:effectLst>
                <a:outerShdw blurRad="38100" dist="38100" dir="2700000" algn="tl">
                  <a:srgbClr val="DDDDDD"/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  <a:cs typeface="Gill Sans" charset="0"/>
              <a:sym typeface="思源黑体" panose="020B0400000000000000" pitchFamily="34" charset="-122"/>
            </a:endParaRPr>
          </a:p>
        </p:txBody>
      </p:sp>
      <p:sp>
        <p:nvSpPr>
          <p:cNvPr id="17" name="AutoShape 2"/>
          <p:cNvSpPr/>
          <p:nvPr/>
        </p:nvSpPr>
        <p:spPr bwMode="auto">
          <a:xfrm>
            <a:off x="1091479" y="2924163"/>
            <a:ext cx="635000" cy="635000"/>
          </a:xfrm>
          <a:prstGeom prst="wedgeEllipseCallout">
            <a:avLst>
              <a:gd name="adj1" fmla="val 78093"/>
              <a:gd name="adj2" fmla="val -426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  <a:cs typeface="Gill Sans" charset="0"/>
              <a:sym typeface="思源黑体" panose="020B0400000000000000" pitchFamily="34" charset="-122"/>
            </a:endParaRPr>
          </a:p>
        </p:txBody>
      </p:sp>
      <p:sp>
        <p:nvSpPr>
          <p:cNvPr id="18" name="AutoShape 14"/>
          <p:cNvSpPr/>
          <p:nvPr/>
        </p:nvSpPr>
        <p:spPr bwMode="auto">
          <a:xfrm>
            <a:off x="1266898" y="3090851"/>
            <a:ext cx="311150" cy="3119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600"/>
                  <a:pt x="19447" y="21600"/>
                </a:cubicBezTo>
                <a:cubicBezTo>
                  <a:pt x="19189" y="21600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3850"/>
            <a:endParaRPr lang="es-ES" sz="2100">
              <a:effectLst>
                <a:outerShdw blurRad="38100" dist="38100" dir="2700000" algn="tl">
                  <a:srgbClr val="DDDDDD"/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  <a:cs typeface="Gill Sans" charset="0"/>
              <a:sym typeface="思源黑体" panose="020B0400000000000000" pitchFamily="34" charset="-122"/>
            </a:endParaRPr>
          </a:p>
        </p:txBody>
      </p:sp>
      <p:grpSp>
        <p:nvGrpSpPr>
          <p:cNvPr id="5" name="Group 4"/>
          <p:cNvGrpSpPr/>
          <p:nvPr>
            <p:custDataLst>
              <p:tags r:id="rId3"/>
            </p:custDataLst>
          </p:nvPr>
        </p:nvGrpSpPr>
        <p:grpSpPr>
          <a:xfrm>
            <a:off x="2179955" y="4321810"/>
            <a:ext cx="7673340" cy="1547495"/>
            <a:chOff x="3433" y="6681"/>
            <a:chExt cx="12084" cy="3199"/>
          </a:xfrm>
        </p:grpSpPr>
        <p:sp>
          <p:nvSpPr>
            <p:cNvPr id="4" name="圆角矩形 3"/>
            <p:cNvSpPr/>
            <p:nvPr>
              <p:custDataLst>
                <p:tags r:id="rId5"/>
              </p:custDataLst>
            </p:nvPr>
          </p:nvSpPr>
          <p:spPr>
            <a:xfrm>
              <a:off x="3633" y="6826"/>
              <a:ext cx="11884" cy="3054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" name="圆角矩形 2"/>
            <p:cNvSpPr/>
            <p:nvPr>
              <p:custDataLst>
                <p:tags r:id="rId6"/>
              </p:custDataLst>
            </p:nvPr>
          </p:nvSpPr>
          <p:spPr>
            <a:xfrm>
              <a:off x="3433" y="6681"/>
              <a:ext cx="11884" cy="3054"/>
            </a:xfrm>
            <a:prstGeom prst="roundRect">
              <a:avLst>
                <a:gd name="adj" fmla="val 9447"/>
              </a:avLst>
            </a:prstGeom>
            <a:solidFill>
              <a:schemeClr val="l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6" name="Title 6"/>
          <p:cNvSpPr txBox="1"/>
          <p:nvPr>
            <p:custDataLst>
              <p:tags r:id="rId4"/>
            </p:custDataLst>
          </p:nvPr>
        </p:nvSpPr>
        <p:spPr>
          <a:xfrm>
            <a:off x="2506980" y="4485005"/>
            <a:ext cx="6892289" cy="115125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ea"/>
            </a:pPr>
            <a:r>
              <a:rPr lang="zh-CN" altLang="en-US" sz="18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数字水印技术主要用于版权保护、数据完整性检测以及防伪溯源等领域。起初主要应用与图像、音频、视频等，而应用于关系数据这类数据结构的水印技术研究相对较少。</a:t>
            </a:r>
          </a:p>
        </p:txBody>
      </p:sp>
      <p:sp>
        <p:nvSpPr>
          <p:cNvPr id="20" name="AutoShape 2"/>
          <p:cNvSpPr/>
          <p:nvPr/>
        </p:nvSpPr>
        <p:spPr bwMode="auto">
          <a:xfrm>
            <a:off x="1091479" y="4391648"/>
            <a:ext cx="635000" cy="635000"/>
          </a:xfrm>
          <a:prstGeom prst="wedgeEllipseCallout">
            <a:avLst>
              <a:gd name="adj1" fmla="val 78093"/>
              <a:gd name="adj2" fmla="val -426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  <a:cs typeface="Gill Sans" charset="0"/>
              <a:sym typeface="思源黑体" panose="020B0400000000000000" pitchFamily="34" charset="-122"/>
            </a:endParaRPr>
          </a:p>
        </p:txBody>
      </p:sp>
      <p:sp>
        <p:nvSpPr>
          <p:cNvPr id="21" name="AutoShape 14"/>
          <p:cNvSpPr/>
          <p:nvPr/>
        </p:nvSpPr>
        <p:spPr bwMode="auto">
          <a:xfrm>
            <a:off x="1266898" y="4558336"/>
            <a:ext cx="311150" cy="3119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600"/>
                  <a:pt x="19447" y="21600"/>
                </a:cubicBezTo>
                <a:cubicBezTo>
                  <a:pt x="19189" y="21600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3850"/>
            <a:endParaRPr lang="es-ES" sz="2100">
              <a:effectLst>
                <a:outerShdw blurRad="38100" dist="38100" dir="2700000" algn="tl">
                  <a:srgbClr val="DDDDDD"/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  <a:cs typeface="Gill Sans" charset="0"/>
              <a:sym typeface="思源黑体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27792" y="325049"/>
            <a:ext cx="653991" cy="652156"/>
            <a:chOff x="314043" y="724927"/>
            <a:chExt cx="653991" cy="652156"/>
          </a:xfrm>
        </p:grpSpPr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314043" y="724927"/>
              <a:ext cx="653876" cy="652156"/>
            </a:xfrm>
            <a:prstGeom prst="octagon">
              <a:avLst/>
            </a:prstGeom>
            <a:solidFill>
              <a:schemeClr val="accent1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050">
                <a:solidFill>
                  <a:srgbClr val="7AABA6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8" name="文本框 3"/>
            <p:cNvSpPr txBox="1">
              <a:spLocks noChangeArrowheads="1"/>
            </p:cNvSpPr>
            <p:nvPr/>
          </p:nvSpPr>
          <p:spPr bwMode="auto">
            <a:xfrm>
              <a:off x="336788" y="789842"/>
              <a:ext cx="63124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思源黑体" panose="020B0400000000000000" pitchFamily="34" charset="-122"/>
                </a:rPr>
                <a:t>01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81710" y="420370"/>
            <a:ext cx="3790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思源黑体" panose="020B0400000000000000" pitchFamily="34" charset="-122"/>
              </a:rPr>
              <a:t>关系数据水印的研究意义</a:t>
            </a:r>
          </a:p>
        </p:txBody>
      </p:sp>
      <p:grpSp>
        <p:nvGrpSpPr>
          <p:cNvPr id="7" name="Group 6"/>
          <p:cNvGrpSpPr/>
          <p:nvPr>
            <p:custDataLst>
              <p:tags r:id="rId1"/>
            </p:custDataLst>
          </p:nvPr>
        </p:nvGrpSpPr>
        <p:grpSpPr>
          <a:xfrm>
            <a:off x="1560830" y="1711960"/>
            <a:ext cx="8465820" cy="1288415"/>
            <a:chOff x="2630" y="2695"/>
            <a:chExt cx="12528" cy="2029"/>
          </a:xfrm>
        </p:grpSpPr>
        <p:sp>
          <p:nvSpPr>
            <p:cNvPr id="8" name="圆角矩形 3"/>
            <p:cNvSpPr/>
            <p:nvPr>
              <p:custDataLst>
                <p:tags r:id="rId7"/>
              </p:custDataLst>
            </p:nvPr>
          </p:nvSpPr>
          <p:spPr>
            <a:xfrm>
              <a:off x="2830" y="2840"/>
              <a:ext cx="12328" cy="1884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圆角矩形 2"/>
            <p:cNvSpPr/>
            <p:nvPr>
              <p:custDataLst>
                <p:tags r:id="rId8"/>
              </p:custDataLst>
            </p:nvPr>
          </p:nvSpPr>
          <p:spPr>
            <a:xfrm>
              <a:off x="2630" y="2695"/>
              <a:ext cx="12328" cy="1884"/>
            </a:xfrm>
            <a:prstGeom prst="roundRect">
              <a:avLst>
                <a:gd name="adj" fmla="val 9447"/>
              </a:avLst>
            </a:prstGeom>
            <a:solidFill>
              <a:schemeClr val="l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0" name="Title 6"/>
          <p:cNvSpPr txBox="1"/>
          <p:nvPr>
            <p:custDataLst>
              <p:tags r:id="rId2"/>
            </p:custDataLst>
          </p:nvPr>
        </p:nvSpPr>
        <p:spPr>
          <a:xfrm>
            <a:off x="1889760" y="1913890"/>
            <a:ext cx="7774305" cy="79121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6195" lvl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ea"/>
            </a:pPr>
            <a:r>
              <a:rPr lang="zh-CN" altLang="en-US" sz="18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关系数据是基于关系数学模型来表示的数据，是当前数据库主要的数据类型。</a:t>
            </a:r>
          </a:p>
        </p:txBody>
      </p:sp>
      <p:grpSp>
        <p:nvGrpSpPr>
          <p:cNvPr id="5" name="Group 4"/>
          <p:cNvGrpSpPr/>
          <p:nvPr>
            <p:custDataLst>
              <p:tags r:id="rId3"/>
            </p:custDataLst>
          </p:nvPr>
        </p:nvGrpSpPr>
        <p:grpSpPr>
          <a:xfrm>
            <a:off x="1560830" y="3574415"/>
            <a:ext cx="8555990" cy="1711325"/>
            <a:chOff x="905" y="4977"/>
            <a:chExt cx="19368" cy="2695"/>
          </a:xfrm>
        </p:grpSpPr>
        <p:sp>
          <p:nvSpPr>
            <p:cNvPr id="4" name="圆角矩形 3"/>
            <p:cNvSpPr/>
            <p:nvPr>
              <p:custDataLst>
                <p:tags r:id="rId5"/>
              </p:custDataLst>
            </p:nvPr>
          </p:nvSpPr>
          <p:spPr>
            <a:xfrm>
              <a:off x="1105" y="5122"/>
              <a:ext cx="19168" cy="255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" name="圆角矩形 2"/>
            <p:cNvSpPr/>
            <p:nvPr>
              <p:custDataLst>
                <p:tags r:id="rId6"/>
              </p:custDataLst>
            </p:nvPr>
          </p:nvSpPr>
          <p:spPr>
            <a:xfrm>
              <a:off x="905" y="4977"/>
              <a:ext cx="19168" cy="2550"/>
            </a:xfrm>
            <a:prstGeom prst="roundRect">
              <a:avLst>
                <a:gd name="adj" fmla="val 9447"/>
              </a:avLst>
            </a:prstGeom>
            <a:solidFill>
              <a:schemeClr val="l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6" name="Title 6"/>
          <p:cNvSpPr txBox="1"/>
          <p:nvPr>
            <p:custDataLst>
              <p:tags r:id="rId4"/>
            </p:custDataLst>
          </p:nvPr>
        </p:nvSpPr>
        <p:spPr>
          <a:xfrm>
            <a:off x="1889760" y="3738880"/>
            <a:ext cx="8412480" cy="135636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ea"/>
            </a:pPr>
            <a:r>
              <a:rPr lang="zh-CN" altLang="en-US" sz="18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关系数据具有冗余度小、数值排列无序等特点，现存的水印方案多借鉴</a:t>
            </a:r>
          </a:p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ea"/>
            </a:pPr>
            <a:r>
              <a:rPr lang="zh-CN" altLang="en-US" sz="18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与多媒体数字水印技术，未充分考虑关系数据特点阻碍了关系数据水印</a:t>
            </a:r>
          </a:p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ea"/>
            </a:pPr>
            <a:r>
              <a:rPr lang="zh-CN" altLang="en-US" sz="18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的应用，亟需进一步探索。</a:t>
            </a:r>
          </a:p>
        </p:txBody>
      </p:sp>
      <p:sp>
        <p:nvSpPr>
          <p:cNvPr id="14" name="AutoShape 2"/>
          <p:cNvSpPr/>
          <p:nvPr/>
        </p:nvSpPr>
        <p:spPr bwMode="auto">
          <a:xfrm>
            <a:off x="605704" y="1913878"/>
            <a:ext cx="635000" cy="635000"/>
          </a:xfrm>
          <a:prstGeom prst="wedgeEllipseCallout">
            <a:avLst>
              <a:gd name="adj1" fmla="val 78093"/>
              <a:gd name="adj2" fmla="val -426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  <a:cs typeface="Gill Sans" charset="0"/>
              <a:sym typeface="思源黑体" panose="020B0400000000000000" pitchFamily="34" charset="-122"/>
            </a:endParaRPr>
          </a:p>
        </p:txBody>
      </p:sp>
      <p:sp>
        <p:nvSpPr>
          <p:cNvPr id="15" name="AutoShape 14"/>
          <p:cNvSpPr/>
          <p:nvPr/>
        </p:nvSpPr>
        <p:spPr bwMode="auto">
          <a:xfrm>
            <a:off x="781123" y="2080566"/>
            <a:ext cx="311150" cy="3119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600"/>
                  <a:pt x="19447" y="21600"/>
                </a:cubicBezTo>
                <a:cubicBezTo>
                  <a:pt x="19189" y="21600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3850"/>
            <a:endParaRPr lang="es-ES" sz="2100">
              <a:effectLst>
                <a:outerShdw blurRad="38100" dist="38100" dir="2700000" algn="tl">
                  <a:srgbClr val="DDDDDD"/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  <a:cs typeface="Gill Sans" charset="0"/>
              <a:sym typeface="思源黑体" panose="020B0400000000000000" pitchFamily="34" charset="-122"/>
            </a:endParaRPr>
          </a:p>
        </p:txBody>
      </p:sp>
      <p:sp>
        <p:nvSpPr>
          <p:cNvPr id="2" name="AutoShape 2"/>
          <p:cNvSpPr/>
          <p:nvPr/>
        </p:nvSpPr>
        <p:spPr bwMode="auto">
          <a:xfrm>
            <a:off x="605704" y="3666478"/>
            <a:ext cx="635000" cy="635000"/>
          </a:xfrm>
          <a:prstGeom prst="wedgeEllipseCallout">
            <a:avLst>
              <a:gd name="adj1" fmla="val 78093"/>
              <a:gd name="adj2" fmla="val -426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  <a:cs typeface="Gill Sans" charset="0"/>
              <a:sym typeface="思源黑体" panose="020B0400000000000000" pitchFamily="34" charset="-122"/>
            </a:endParaRPr>
          </a:p>
        </p:txBody>
      </p:sp>
      <p:sp>
        <p:nvSpPr>
          <p:cNvPr id="11" name="AutoShape 14"/>
          <p:cNvSpPr/>
          <p:nvPr/>
        </p:nvSpPr>
        <p:spPr bwMode="auto">
          <a:xfrm>
            <a:off x="781123" y="3833166"/>
            <a:ext cx="311150" cy="3119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600"/>
                  <a:pt x="19447" y="21600"/>
                </a:cubicBezTo>
                <a:cubicBezTo>
                  <a:pt x="19189" y="21600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3850"/>
            <a:endParaRPr lang="es-ES" sz="2100">
              <a:effectLst>
                <a:outerShdw blurRad="38100" dist="38100" dir="2700000" algn="tl">
                  <a:srgbClr val="DDDDDD"/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  <a:cs typeface="Gill Sans" charset="0"/>
              <a:sym typeface="思源黑体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4"/>
          <p:cNvGrpSpPr/>
          <p:nvPr>
            <p:custDataLst>
              <p:tags r:id="rId1"/>
            </p:custDataLst>
          </p:nvPr>
        </p:nvGrpSpPr>
        <p:grpSpPr>
          <a:xfrm>
            <a:off x="2196465" y="3807460"/>
            <a:ext cx="7930515" cy="1014730"/>
            <a:chOff x="3433" y="6681"/>
            <a:chExt cx="12084" cy="3199"/>
          </a:xfrm>
        </p:grpSpPr>
        <p:sp>
          <p:nvSpPr>
            <p:cNvPr id="25" name="圆角矩形 24"/>
            <p:cNvSpPr/>
            <p:nvPr>
              <p:custDataLst>
                <p:tags r:id="rId5"/>
              </p:custDataLst>
            </p:nvPr>
          </p:nvSpPr>
          <p:spPr>
            <a:xfrm>
              <a:off x="3633" y="6826"/>
              <a:ext cx="11884" cy="3054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6" name="圆角矩形 25"/>
            <p:cNvSpPr/>
            <p:nvPr>
              <p:custDataLst>
                <p:tags r:id="rId6"/>
              </p:custDataLst>
            </p:nvPr>
          </p:nvSpPr>
          <p:spPr>
            <a:xfrm>
              <a:off x="3433" y="6681"/>
              <a:ext cx="11884" cy="3054"/>
            </a:xfrm>
            <a:prstGeom prst="roundRect">
              <a:avLst>
                <a:gd name="adj" fmla="val 9447"/>
              </a:avLst>
            </a:prstGeom>
            <a:solidFill>
              <a:schemeClr val="l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9" name="Group 4"/>
          <p:cNvGrpSpPr/>
          <p:nvPr>
            <p:custDataLst>
              <p:tags r:id="rId2"/>
            </p:custDataLst>
          </p:nvPr>
        </p:nvGrpSpPr>
        <p:grpSpPr>
          <a:xfrm>
            <a:off x="2196465" y="2032635"/>
            <a:ext cx="7930515" cy="795655"/>
            <a:chOff x="3433" y="6681"/>
            <a:chExt cx="12084" cy="3199"/>
          </a:xfrm>
        </p:grpSpPr>
        <p:sp>
          <p:nvSpPr>
            <p:cNvPr id="22" name="圆角矩形 21"/>
            <p:cNvSpPr/>
            <p:nvPr>
              <p:custDataLst>
                <p:tags r:id="rId3"/>
              </p:custDataLst>
            </p:nvPr>
          </p:nvSpPr>
          <p:spPr>
            <a:xfrm>
              <a:off x="3633" y="6826"/>
              <a:ext cx="11884" cy="3054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3" name="圆角矩形 22"/>
            <p:cNvSpPr/>
            <p:nvPr>
              <p:custDataLst>
                <p:tags r:id="rId4"/>
              </p:custDataLst>
            </p:nvPr>
          </p:nvSpPr>
          <p:spPr>
            <a:xfrm>
              <a:off x="3433" y="6681"/>
              <a:ext cx="11884" cy="3054"/>
            </a:xfrm>
            <a:prstGeom prst="roundRect">
              <a:avLst>
                <a:gd name="adj" fmla="val 9447"/>
              </a:avLst>
            </a:prstGeom>
            <a:solidFill>
              <a:schemeClr val="l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27792" y="325049"/>
            <a:ext cx="653991" cy="652156"/>
            <a:chOff x="314043" y="724927"/>
            <a:chExt cx="653991" cy="652156"/>
          </a:xfrm>
        </p:grpSpPr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314043" y="724927"/>
              <a:ext cx="653876" cy="652156"/>
            </a:xfrm>
            <a:prstGeom prst="octagon">
              <a:avLst/>
            </a:prstGeom>
            <a:solidFill>
              <a:schemeClr val="accent1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050">
                <a:solidFill>
                  <a:srgbClr val="7AABA6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8" name="文本框 3"/>
            <p:cNvSpPr txBox="1">
              <a:spLocks noChangeArrowheads="1"/>
            </p:cNvSpPr>
            <p:nvPr/>
          </p:nvSpPr>
          <p:spPr bwMode="auto">
            <a:xfrm>
              <a:off x="336788" y="789842"/>
              <a:ext cx="63124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思源黑体" panose="020B0400000000000000" pitchFamily="34" charset="-122"/>
                </a:rPr>
                <a:t>01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81553" y="420228"/>
            <a:ext cx="3505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思源黑体" panose="020B0400000000000000" pitchFamily="34" charset="-122"/>
              </a:rPr>
              <a:t>本文研究意义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91410" y="2239010"/>
            <a:ext cx="772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实现了一套关系数据添加水印的方案，该方案具有良好的可行性和鲁棒性。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27721" y="3817390"/>
            <a:ext cx="7571303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解决当前关系数据可逆水印方案对数据恢复程度缺乏控制的问题，实现任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意水印等级的数据均可以证明版权。</a:t>
            </a:r>
          </a:p>
        </p:txBody>
      </p:sp>
      <p:sp>
        <p:nvSpPr>
          <p:cNvPr id="15" name="AutoShape 2"/>
          <p:cNvSpPr/>
          <p:nvPr/>
        </p:nvSpPr>
        <p:spPr bwMode="auto">
          <a:xfrm>
            <a:off x="1097829" y="2094853"/>
            <a:ext cx="635000" cy="635000"/>
          </a:xfrm>
          <a:prstGeom prst="wedgeEllipseCallout">
            <a:avLst>
              <a:gd name="adj1" fmla="val 78093"/>
              <a:gd name="adj2" fmla="val -426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  <a:cs typeface="Gill Sans" charset="0"/>
              <a:sym typeface="思源黑体" panose="020B0400000000000000" pitchFamily="34" charset="-122"/>
            </a:endParaRPr>
          </a:p>
        </p:txBody>
      </p:sp>
      <p:sp>
        <p:nvSpPr>
          <p:cNvPr id="17" name="AutoShape 14"/>
          <p:cNvSpPr/>
          <p:nvPr/>
        </p:nvSpPr>
        <p:spPr bwMode="auto">
          <a:xfrm>
            <a:off x="1273248" y="2261541"/>
            <a:ext cx="311150" cy="3119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600"/>
                  <a:pt x="19447" y="21600"/>
                </a:cubicBezTo>
                <a:cubicBezTo>
                  <a:pt x="19189" y="21600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3850"/>
            <a:endParaRPr lang="es-ES" sz="2100">
              <a:effectLst>
                <a:outerShdw blurRad="38100" dist="38100" dir="2700000" algn="tl">
                  <a:srgbClr val="DDDDDD"/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  <a:cs typeface="Gill Sans" charset="0"/>
              <a:sym typeface="思源黑体" panose="020B0400000000000000" pitchFamily="34" charset="-122"/>
            </a:endParaRPr>
          </a:p>
        </p:txBody>
      </p:sp>
      <p:sp>
        <p:nvSpPr>
          <p:cNvPr id="20" name="AutoShape 2"/>
          <p:cNvSpPr/>
          <p:nvPr/>
        </p:nvSpPr>
        <p:spPr bwMode="auto">
          <a:xfrm>
            <a:off x="1097829" y="3807448"/>
            <a:ext cx="635000" cy="635000"/>
          </a:xfrm>
          <a:prstGeom prst="wedgeEllipseCallout">
            <a:avLst>
              <a:gd name="adj1" fmla="val 78093"/>
              <a:gd name="adj2" fmla="val -426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  <a:cs typeface="Gill Sans" charset="0"/>
              <a:sym typeface="思源黑体" panose="020B0400000000000000" pitchFamily="34" charset="-122"/>
            </a:endParaRPr>
          </a:p>
        </p:txBody>
      </p:sp>
      <p:sp>
        <p:nvSpPr>
          <p:cNvPr id="21" name="AutoShape 14"/>
          <p:cNvSpPr/>
          <p:nvPr/>
        </p:nvSpPr>
        <p:spPr bwMode="auto">
          <a:xfrm>
            <a:off x="1273248" y="3974136"/>
            <a:ext cx="311150" cy="3119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600"/>
                  <a:pt x="19447" y="21600"/>
                </a:cubicBezTo>
                <a:cubicBezTo>
                  <a:pt x="19189" y="21600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3850"/>
            <a:endParaRPr lang="es-ES" sz="2100">
              <a:effectLst>
                <a:outerShdw blurRad="38100" dist="38100" dir="2700000" algn="tl">
                  <a:srgbClr val="DDDDDD"/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  <a:cs typeface="Gill Sans" charset="0"/>
              <a:sym typeface="思源黑体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2825685" y="2250663"/>
            <a:ext cx="1384517" cy="143334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kern="0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02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" panose="020B0400000000000000" pitchFamily="34" charset="-122"/>
              <a:ea typeface="思源黑体" panose="020B0400000000000000" pitchFamily="34" charset="-122"/>
              <a:sym typeface="思源黑体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9E3DDCD-1060-4CB5-A0C2-527923640A7F}"/>
              </a:ext>
            </a:extLst>
          </p:cNvPr>
          <p:cNvSpPr/>
          <p:nvPr/>
        </p:nvSpPr>
        <p:spPr>
          <a:xfrm>
            <a:off x="5027145" y="250567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noProof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LnTx/>
                <a:uFillTx/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具体实现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9351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3855BBBB-ABE9-4B0F-8A9C-688F7630C763}"/>
              </a:ext>
            </a:extLst>
          </p:cNvPr>
          <p:cNvGrpSpPr/>
          <p:nvPr/>
        </p:nvGrpSpPr>
        <p:grpSpPr>
          <a:xfrm>
            <a:off x="316362" y="362514"/>
            <a:ext cx="653876" cy="652156"/>
            <a:chOff x="314043" y="724927"/>
            <a:chExt cx="653876" cy="652156"/>
          </a:xfrm>
        </p:grpSpPr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722EC82F-82F0-4E3A-9216-AE5CDC461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43" y="724927"/>
              <a:ext cx="653876" cy="652156"/>
            </a:xfrm>
            <a:prstGeom prst="octagon">
              <a:avLst/>
            </a:prstGeom>
            <a:solidFill>
              <a:schemeClr val="accent1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050">
                <a:solidFill>
                  <a:srgbClr val="7AABA6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8" name="文本框 3">
              <a:extLst>
                <a:ext uri="{FF2B5EF4-FFF2-40B4-BE49-F238E27FC236}">
                  <a16:creationId xmlns:a16="http://schemas.microsoft.com/office/drawing/2014/main" id="{31C1AA3E-42A2-4D04-BDB0-743750437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358" y="789395"/>
              <a:ext cx="63124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06B95E4-4374-413F-8A0A-10456D9BC587}"/>
              </a:ext>
            </a:extLst>
          </p:cNvPr>
          <p:cNvSpPr txBox="1"/>
          <p:nvPr/>
        </p:nvSpPr>
        <p:spPr>
          <a:xfrm>
            <a:off x="981553" y="420228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 总体结构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C78982-83B5-E173-5C77-B9D433AB3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440" y="1942895"/>
            <a:ext cx="7502013" cy="449487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3C2BCEB-A126-FA58-7032-85F2C1E58C73}"/>
              </a:ext>
            </a:extLst>
          </p:cNvPr>
          <p:cNvSpPr txBox="1"/>
          <p:nvPr/>
        </p:nvSpPr>
        <p:spPr>
          <a:xfrm>
            <a:off x="1567180" y="1227728"/>
            <a:ext cx="905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该方案主要包括预处理、分区嵌入、等级检测、水印检测以及等级提升这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4">
            <a:extLst>
              <a:ext uri="{FF2B5EF4-FFF2-40B4-BE49-F238E27FC236}">
                <a16:creationId xmlns:a16="http://schemas.microsoft.com/office/drawing/2014/main" id="{8BEECB2B-991F-A882-C8D9-0CB27A3467E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730164" y="4218195"/>
            <a:ext cx="8030209" cy="1281754"/>
            <a:chOff x="905" y="4977"/>
            <a:chExt cx="19368" cy="2695"/>
          </a:xfrm>
        </p:grpSpPr>
        <p:sp>
          <p:nvSpPr>
            <p:cNvPr id="29" name="圆角矩形 3">
              <a:extLst>
                <a:ext uri="{FF2B5EF4-FFF2-40B4-BE49-F238E27FC236}">
                  <a16:creationId xmlns:a16="http://schemas.microsoft.com/office/drawing/2014/main" id="{4DF43D43-DA04-7E02-93A8-E5D9E18544E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105" y="5122"/>
              <a:ext cx="19168" cy="255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1" name="圆角矩形 2">
              <a:extLst>
                <a:ext uri="{FF2B5EF4-FFF2-40B4-BE49-F238E27FC236}">
                  <a16:creationId xmlns:a16="http://schemas.microsoft.com/office/drawing/2014/main" id="{386B12AA-B335-F50C-B6CB-FC890B53942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905" y="4977"/>
              <a:ext cx="19168" cy="2550"/>
            </a:xfrm>
            <a:prstGeom prst="roundRect">
              <a:avLst>
                <a:gd name="adj" fmla="val 9447"/>
              </a:avLst>
            </a:prstGeom>
            <a:solidFill>
              <a:schemeClr val="l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855BBBB-ABE9-4B0F-8A9C-688F7630C763}"/>
              </a:ext>
            </a:extLst>
          </p:cNvPr>
          <p:cNvGrpSpPr/>
          <p:nvPr/>
        </p:nvGrpSpPr>
        <p:grpSpPr>
          <a:xfrm>
            <a:off x="316362" y="362514"/>
            <a:ext cx="653876" cy="652156"/>
            <a:chOff x="314043" y="724927"/>
            <a:chExt cx="653876" cy="652156"/>
          </a:xfrm>
        </p:grpSpPr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722EC82F-82F0-4E3A-9216-AE5CDC461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43" y="724927"/>
              <a:ext cx="653876" cy="652156"/>
            </a:xfrm>
            <a:prstGeom prst="octagon">
              <a:avLst/>
            </a:prstGeom>
            <a:solidFill>
              <a:schemeClr val="accent1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050">
                <a:solidFill>
                  <a:srgbClr val="7AABA6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8" name="文本框 3">
              <a:extLst>
                <a:ext uri="{FF2B5EF4-FFF2-40B4-BE49-F238E27FC236}">
                  <a16:creationId xmlns:a16="http://schemas.microsoft.com/office/drawing/2014/main" id="{31C1AA3E-42A2-4D04-BDB0-743750437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358" y="789395"/>
              <a:ext cx="63124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06B95E4-4374-413F-8A0A-10456D9BC587}"/>
              </a:ext>
            </a:extLst>
          </p:cNvPr>
          <p:cNvSpPr txBox="1"/>
          <p:nvPr/>
        </p:nvSpPr>
        <p:spPr>
          <a:xfrm>
            <a:off x="1035738" y="457759"/>
            <a:ext cx="506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预处理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水印串，辅助串制备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B5DA70A-6E69-DE9A-698E-8291932CF5E3}"/>
              </a:ext>
            </a:extLst>
          </p:cNvPr>
          <p:cNvGrpSpPr/>
          <p:nvPr/>
        </p:nvGrpSpPr>
        <p:grpSpPr>
          <a:xfrm>
            <a:off x="665271" y="4512136"/>
            <a:ext cx="635000" cy="635000"/>
            <a:chOff x="472354" y="1372858"/>
            <a:chExt cx="635000" cy="635000"/>
          </a:xfrm>
        </p:grpSpPr>
        <p:sp>
          <p:nvSpPr>
            <p:cNvPr id="6" name="AutoShape 2">
              <a:extLst>
                <a:ext uri="{FF2B5EF4-FFF2-40B4-BE49-F238E27FC236}">
                  <a16:creationId xmlns:a16="http://schemas.microsoft.com/office/drawing/2014/main" id="{9DDD0562-8193-4548-9337-421A8E6A4CF7}"/>
                </a:ext>
              </a:extLst>
            </p:cNvPr>
            <p:cNvSpPr/>
            <p:nvPr/>
          </p:nvSpPr>
          <p:spPr bwMode="auto">
            <a:xfrm>
              <a:off x="472354" y="1372858"/>
              <a:ext cx="635000" cy="635000"/>
            </a:xfrm>
            <a:prstGeom prst="wedgeEllipseCallout">
              <a:avLst>
                <a:gd name="adj1" fmla="val 78093"/>
                <a:gd name="adj2" fmla="val -426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0" tIns="0" rIns="0" bIns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s-ES" sz="2800">
                <a:effectLst>
                  <a:outerShdw blurRad="38100" dist="38100" dir="2700000" algn="tl">
                    <a:srgbClr val="000000"/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  <a:cs typeface="Gill Sans" charset="0"/>
                <a:sym typeface="思源黑体" panose="020B0400000000000000" pitchFamily="34" charset="-122"/>
              </a:endParaRPr>
            </a:p>
          </p:txBody>
        </p:sp>
        <p:sp>
          <p:nvSpPr>
            <p:cNvPr id="7" name="AutoShape 14">
              <a:extLst>
                <a:ext uri="{FF2B5EF4-FFF2-40B4-BE49-F238E27FC236}">
                  <a16:creationId xmlns:a16="http://schemas.microsoft.com/office/drawing/2014/main" id="{992B22E8-5F01-4136-A258-109D8F302FC9}"/>
                </a:ext>
              </a:extLst>
            </p:cNvPr>
            <p:cNvSpPr/>
            <p:nvPr/>
          </p:nvSpPr>
          <p:spPr bwMode="auto">
            <a:xfrm>
              <a:off x="647773" y="1539546"/>
              <a:ext cx="311150" cy="3119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357" y="18801"/>
                  </a:moveTo>
                  <a:cubicBezTo>
                    <a:pt x="21518" y="18965"/>
                    <a:pt x="21599" y="19177"/>
                    <a:pt x="21599" y="19436"/>
                  </a:cubicBezTo>
                  <a:cubicBezTo>
                    <a:pt x="21599" y="19580"/>
                    <a:pt x="21518" y="19775"/>
                    <a:pt x="21357" y="20018"/>
                  </a:cubicBezTo>
                  <a:cubicBezTo>
                    <a:pt x="21193" y="20261"/>
                    <a:pt x="20989" y="20504"/>
                    <a:pt x="20746" y="20741"/>
                  </a:cubicBezTo>
                  <a:cubicBezTo>
                    <a:pt x="20503" y="20978"/>
                    <a:pt x="20260" y="21184"/>
                    <a:pt x="20023" y="21348"/>
                  </a:cubicBezTo>
                  <a:cubicBezTo>
                    <a:pt x="19783" y="21518"/>
                    <a:pt x="19593" y="21600"/>
                    <a:pt x="19447" y="21600"/>
                  </a:cubicBezTo>
                  <a:cubicBezTo>
                    <a:pt x="19189" y="21600"/>
                    <a:pt x="18975" y="21515"/>
                    <a:pt x="18811" y="21343"/>
                  </a:cubicBezTo>
                  <a:lnTo>
                    <a:pt x="13957" y="16502"/>
                  </a:lnTo>
                  <a:cubicBezTo>
                    <a:pt x="13217" y="16980"/>
                    <a:pt x="12428" y="17350"/>
                    <a:pt x="11589" y="17604"/>
                  </a:cubicBezTo>
                  <a:cubicBezTo>
                    <a:pt x="10750" y="17864"/>
                    <a:pt x="9891" y="17991"/>
                    <a:pt x="9007" y="17991"/>
                  </a:cubicBezTo>
                  <a:cubicBezTo>
                    <a:pt x="7769" y="17991"/>
                    <a:pt x="6608" y="17759"/>
                    <a:pt x="5517" y="17290"/>
                  </a:cubicBezTo>
                  <a:cubicBezTo>
                    <a:pt x="4427" y="16822"/>
                    <a:pt x="3469" y="16175"/>
                    <a:pt x="2644" y="15353"/>
                  </a:cubicBezTo>
                  <a:cubicBezTo>
                    <a:pt x="1816" y="14534"/>
                    <a:pt x="1172" y="13580"/>
                    <a:pt x="700" y="12487"/>
                  </a:cubicBezTo>
                  <a:cubicBezTo>
                    <a:pt x="231" y="11400"/>
                    <a:pt x="0" y="10236"/>
                    <a:pt x="0" y="8999"/>
                  </a:cubicBezTo>
                  <a:cubicBezTo>
                    <a:pt x="0" y="7768"/>
                    <a:pt x="231" y="6602"/>
                    <a:pt x="700" y="5515"/>
                  </a:cubicBezTo>
                  <a:cubicBezTo>
                    <a:pt x="1169" y="4422"/>
                    <a:pt x="1816" y="3467"/>
                    <a:pt x="2644" y="2645"/>
                  </a:cubicBezTo>
                  <a:cubicBezTo>
                    <a:pt x="3469" y="1827"/>
                    <a:pt x="4424" y="1180"/>
                    <a:pt x="5512" y="708"/>
                  </a:cubicBezTo>
                  <a:cubicBezTo>
                    <a:pt x="6600" y="237"/>
                    <a:pt x="7764" y="0"/>
                    <a:pt x="9007" y="0"/>
                  </a:cubicBezTo>
                  <a:cubicBezTo>
                    <a:pt x="10244" y="0"/>
                    <a:pt x="11403" y="237"/>
                    <a:pt x="12488" y="708"/>
                  </a:cubicBezTo>
                  <a:cubicBezTo>
                    <a:pt x="13573" y="1180"/>
                    <a:pt x="14530" y="1827"/>
                    <a:pt x="15358" y="2645"/>
                  </a:cubicBezTo>
                  <a:cubicBezTo>
                    <a:pt x="16183" y="3467"/>
                    <a:pt x="16830" y="4422"/>
                    <a:pt x="17299" y="5515"/>
                  </a:cubicBezTo>
                  <a:cubicBezTo>
                    <a:pt x="17768" y="6602"/>
                    <a:pt x="18003" y="7768"/>
                    <a:pt x="18003" y="8999"/>
                  </a:cubicBezTo>
                  <a:cubicBezTo>
                    <a:pt x="18003" y="9886"/>
                    <a:pt x="17873" y="10747"/>
                    <a:pt x="17616" y="11589"/>
                  </a:cubicBezTo>
                  <a:cubicBezTo>
                    <a:pt x="17359" y="12433"/>
                    <a:pt x="16991" y="13218"/>
                    <a:pt x="16514" y="13947"/>
                  </a:cubicBezTo>
                  <a:lnTo>
                    <a:pt x="21357" y="18801"/>
                  </a:lnTo>
                  <a:close/>
                  <a:moveTo>
                    <a:pt x="3596" y="8999"/>
                  </a:moveTo>
                  <a:cubicBezTo>
                    <a:pt x="3596" y="9759"/>
                    <a:pt x="3740" y="10465"/>
                    <a:pt x="4028" y="11117"/>
                  </a:cubicBezTo>
                  <a:cubicBezTo>
                    <a:pt x="4317" y="11770"/>
                    <a:pt x="4707" y="12337"/>
                    <a:pt x="5193" y="12820"/>
                  </a:cubicBezTo>
                  <a:cubicBezTo>
                    <a:pt x="5679" y="13300"/>
                    <a:pt x="6252" y="13684"/>
                    <a:pt x="6908" y="13969"/>
                  </a:cubicBezTo>
                  <a:cubicBezTo>
                    <a:pt x="7566" y="14252"/>
                    <a:pt x="8264" y="14393"/>
                    <a:pt x="9004" y="14393"/>
                  </a:cubicBezTo>
                  <a:cubicBezTo>
                    <a:pt x="9744" y="14393"/>
                    <a:pt x="10439" y="14252"/>
                    <a:pt x="11092" y="13969"/>
                  </a:cubicBezTo>
                  <a:cubicBezTo>
                    <a:pt x="11745" y="13684"/>
                    <a:pt x="12318" y="13300"/>
                    <a:pt x="12801" y="12820"/>
                  </a:cubicBezTo>
                  <a:cubicBezTo>
                    <a:pt x="13290" y="12337"/>
                    <a:pt x="13677" y="11770"/>
                    <a:pt x="13965" y="11117"/>
                  </a:cubicBezTo>
                  <a:cubicBezTo>
                    <a:pt x="14254" y="10465"/>
                    <a:pt x="14398" y="9759"/>
                    <a:pt x="14398" y="8999"/>
                  </a:cubicBezTo>
                  <a:cubicBezTo>
                    <a:pt x="14398" y="8259"/>
                    <a:pt x="14254" y="7565"/>
                    <a:pt x="13965" y="6912"/>
                  </a:cubicBezTo>
                  <a:cubicBezTo>
                    <a:pt x="13674" y="6257"/>
                    <a:pt x="13290" y="5684"/>
                    <a:pt x="12801" y="5192"/>
                  </a:cubicBezTo>
                  <a:cubicBezTo>
                    <a:pt x="12315" y="4704"/>
                    <a:pt x="11745" y="4317"/>
                    <a:pt x="11092" y="4032"/>
                  </a:cubicBezTo>
                  <a:cubicBezTo>
                    <a:pt x="10439" y="3749"/>
                    <a:pt x="9741" y="3605"/>
                    <a:pt x="9004" y="3605"/>
                  </a:cubicBezTo>
                  <a:cubicBezTo>
                    <a:pt x="8267" y="3605"/>
                    <a:pt x="7566" y="3749"/>
                    <a:pt x="6908" y="4032"/>
                  </a:cubicBezTo>
                  <a:cubicBezTo>
                    <a:pt x="6252" y="4317"/>
                    <a:pt x="5676" y="4704"/>
                    <a:pt x="5193" y="5192"/>
                  </a:cubicBezTo>
                  <a:cubicBezTo>
                    <a:pt x="4707" y="5684"/>
                    <a:pt x="4317" y="6257"/>
                    <a:pt x="4028" y="6912"/>
                  </a:cubicBezTo>
                  <a:cubicBezTo>
                    <a:pt x="3740" y="7565"/>
                    <a:pt x="3596" y="8256"/>
                    <a:pt x="3596" y="8999"/>
                  </a:cubicBezTo>
                  <a:moveTo>
                    <a:pt x="9007" y="5591"/>
                  </a:moveTo>
                  <a:cubicBezTo>
                    <a:pt x="9185" y="5591"/>
                    <a:pt x="9343" y="5656"/>
                    <a:pt x="9473" y="5785"/>
                  </a:cubicBezTo>
                  <a:cubicBezTo>
                    <a:pt x="9603" y="5918"/>
                    <a:pt x="9668" y="6082"/>
                    <a:pt x="9668" y="6279"/>
                  </a:cubicBezTo>
                  <a:cubicBezTo>
                    <a:pt x="9668" y="6460"/>
                    <a:pt x="9603" y="6616"/>
                    <a:pt x="9473" y="6745"/>
                  </a:cubicBezTo>
                  <a:cubicBezTo>
                    <a:pt x="9343" y="6878"/>
                    <a:pt x="9185" y="6943"/>
                    <a:pt x="9007" y="6943"/>
                  </a:cubicBezTo>
                  <a:cubicBezTo>
                    <a:pt x="8439" y="6943"/>
                    <a:pt x="7953" y="7144"/>
                    <a:pt x="7552" y="7536"/>
                  </a:cubicBezTo>
                  <a:cubicBezTo>
                    <a:pt x="7151" y="7934"/>
                    <a:pt x="6950" y="8423"/>
                    <a:pt x="6950" y="8996"/>
                  </a:cubicBezTo>
                  <a:cubicBezTo>
                    <a:pt x="6950" y="9180"/>
                    <a:pt x="6885" y="9332"/>
                    <a:pt x="6755" y="9465"/>
                  </a:cubicBezTo>
                  <a:cubicBezTo>
                    <a:pt x="6622" y="9595"/>
                    <a:pt x="6467" y="9657"/>
                    <a:pt x="6289" y="9657"/>
                  </a:cubicBezTo>
                  <a:cubicBezTo>
                    <a:pt x="6080" y="9657"/>
                    <a:pt x="5913" y="9595"/>
                    <a:pt x="5786" y="9465"/>
                  </a:cubicBezTo>
                  <a:cubicBezTo>
                    <a:pt x="5659" y="9332"/>
                    <a:pt x="5599" y="9180"/>
                    <a:pt x="5599" y="8996"/>
                  </a:cubicBezTo>
                  <a:cubicBezTo>
                    <a:pt x="5599" y="8539"/>
                    <a:pt x="5684" y="8104"/>
                    <a:pt x="5862" y="7686"/>
                  </a:cubicBezTo>
                  <a:cubicBezTo>
                    <a:pt x="6037" y="7271"/>
                    <a:pt x="6280" y="6907"/>
                    <a:pt x="6597" y="6590"/>
                  </a:cubicBezTo>
                  <a:cubicBezTo>
                    <a:pt x="6905" y="6277"/>
                    <a:pt x="7264" y="6028"/>
                    <a:pt x="7676" y="5856"/>
                  </a:cubicBezTo>
                  <a:cubicBezTo>
                    <a:pt x="8086" y="5681"/>
                    <a:pt x="8529" y="5591"/>
                    <a:pt x="9007" y="559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323850">
                <a:defRPr/>
              </a:pPr>
              <a:endParaRPr lang="es-ES" sz="2100">
                <a:effectLst>
                  <a:outerShdw blurRad="38100" dist="38100" dir="2700000" algn="tl">
                    <a:srgbClr val="DDDDDD"/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  <a:cs typeface="Gill Sans" charset="0"/>
                <a:sym typeface="思源黑体" panose="020B0400000000000000" pitchFamily="34" charset="-122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C928202-3886-8079-B164-4118FFBECDC0}"/>
              </a:ext>
            </a:extLst>
          </p:cNvPr>
          <p:cNvSpPr txBox="1"/>
          <p:nvPr/>
        </p:nvSpPr>
        <p:spPr>
          <a:xfrm>
            <a:off x="1994198" y="4352413"/>
            <a:ext cx="7407188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辅助串在等级检测、水印检测及等级提升阶段起辅助作用。辅助串的选取是随机的，与水印串等长即可。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C5960C-4F95-0BA4-F755-A48EC3FFA66F}"/>
              </a:ext>
            </a:extLst>
          </p:cNvPr>
          <p:cNvSpPr txBox="1"/>
          <p:nvPr/>
        </p:nvSpPr>
        <p:spPr>
          <a:xfrm>
            <a:off x="1844040" y="1786038"/>
            <a:ext cx="7386319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印串是数据所有者标识信息的载体，是证明数据版权的证据。数据的所有者可将唯一的标识信息转换为二进制序列，将其嵌入到数据中。为防止标识信息的泄露，数据的所有者需先对转换的二进制序列进行加密处理。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8EF5D1D-5F62-CC37-4D95-B4CBECCAAF5F}"/>
              </a:ext>
            </a:extLst>
          </p:cNvPr>
          <p:cNvGrpSpPr/>
          <p:nvPr/>
        </p:nvGrpSpPr>
        <p:grpSpPr>
          <a:xfrm>
            <a:off x="665271" y="2309678"/>
            <a:ext cx="635000" cy="635000"/>
            <a:chOff x="472354" y="1372858"/>
            <a:chExt cx="635000" cy="635000"/>
          </a:xfrm>
        </p:grpSpPr>
        <p:sp>
          <p:nvSpPr>
            <p:cNvPr id="23" name="AutoShape 2">
              <a:extLst>
                <a:ext uri="{FF2B5EF4-FFF2-40B4-BE49-F238E27FC236}">
                  <a16:creationId xmlns:a16="http://schemas.microsoft.com/office/drawing/2014/main" id="{CC17489E-3A60-E904-44A7-13A11216A8D9}"/>
                </a:ext>
              </a:extLst>
            </p:cNvPr>
            <p:cNvSpPr/>
            <p:nvPr/>
          </p:nvSpPr>
          <p:spPr bwMode="auto">
            <a:xfrm>
              <a:off x="472354" y="1372858"/>
              <a:ext cx="635000" cy="635000"/>
            </a:xfrm>
            <a:prstGeom prst="wedgeEllipseCallout">
              <a:avLst>
                <a:gd name="adj1" fmla="val 78093"/>
                <a:gd name="adj2" fmla="val -426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0" tIns="0" rIns="0" bIns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s-ES" sz="2800">
                <a:effectLst>
                  <a:outerShdw blurRad="38100" dist="38100" dir="2700000" algn="tl">
                    <a:srgbClr val="000000"/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  <a:cs typeface="Gill Sans" charset="0"/>
                <a:sym typeface="思源黑体" panose="020B0400000000000000" pitchFamily="34" charset="-122"/>
              </a:endParaRPr>
            </a:p>
          </p:txBody>
        </p:sp>
        <p:sp>
          <p:nvSpPr>
            <p:cNvPr id="24" name="AutoShape 14">
              <a:extLst>
                <a:ext uri="{FF2B5EF4-FFF2-40B4-BE49-F238E27FC236}">
                  <a16:creationId xmlns:a16="http://schemas.microsoft.com/office/drawing/2014/main" id="{7BF7B77C-1CF8-984F-C39A-797D2EDE9F2D}"/>
                </a:ext>
              </a:extLst>
            </p:cNvPr>
            <p:cNvSpPr/>
            <p:nvPr/>
          </p:nvSpPr>
          <p:spPr bwMode="auto">
            <a:xfrm>
              <a:off x="647773" y="1539546"/>
              <a:ext cx="311150" cy="3119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357" y="18801"/>
                  </a:moveTo>
                  <a:cubicBezTo>
                    <a:pt x="21518" y="18965"/>
                    <a:pt x="21599" y="19177"/>
                    <a:pt x="21599" y="19436"/>
                  </a:cubicBezTo>
                  <a:cubicBezTo>
                    <a:pt x="21599" y="19580"/>
                    <a:pt x="21518" y="19775"/>
                    <a:pt x="21357" y="20018"/>
                  </a:cubicBezTo>
                  <a:cubicBezTo>
                    <a:pt x="21193" y="20261"/>
                    <a:pt x="20989" y="20504"/>
                    <a:pt x="20746" y="20741"/>
                  </a:cubicBezTo>
                  <a:cubicBezTo>
                    <a:pt x="20503" y="20978"/>
                    <a:pt x="20260" y="21184"/>
                    <a:pt x="20023" y="21348"/>
                  </a:cubicBezTo>
                  <a:cubicBezTo>
                    <a:pt x="19783" y="21518"/>
                    <a:pt x="19593" y="21600"/>
                    <a:pt x="19447" y="21600"/>
                  </a:cubicBezTo>
                  <a:cubicBezTo>
                    <a:pt x="19189" y="21600"/>
                    <a:pt x="18975" y="21515"/>
                    <a:pt x="18811" y="21343"/>
                  </a:cubicBezTo>
                  <a:lnTo>
                    <a:pt x="13957" y="16502"/>
                  </a:lnTo>
                  <a:cubicBezTo>
                    <a:pt x="13217" y="16980"/>
                    <a:pt x="12428" y="17350"/>
                    <a:pt x="11589" y="17604"/>
                  </a:cubicBezTo>
                  <a:cubicBezTo>
                    <a:pt x="10750" y="17864"/>
                    <a:pt x="9891" y="17991"/>
                    <a:pt x="9007" y="17991"/>
                  </a:cubicBezTo>
                  <a:cubicBezTo>
                    <a:pt x="7769" y="17991"/>
                    <a:pt x="6608" y="17759"/>
                    <a:pt x="5517" y="17290"/>
                  </a:cubicBezTo>
                  <a:cubicBezTo>
                    <a:pt x="4427" y="16822"/>
                    <a:pt x="3469" y="16175"/>
                    <a:pt x="2644" y="15353"/>
                  </a:cubicBezTo>
                  <a:cubicBezTo>
                    <a:pt x="1816" y="14534"/>
                    <a:pt x="1172" y="13580"/>
                    <a:pt x="700" y="12487"/>
                  </a:cubicBezTo>
                  <a:cubicBezTo>
                    <a:pt x="231" y="11400"/>
                    <a:pt x="0" y="10236"/>
                    <a:pt x="0" y="8999"/>
                  </a:cubicBezTo>
                  <a:cubicBezTo>
                    <a:pt x="0" y="7768"/>
                    <a:pt x="231" y="6602"/>
                    <a:pt x="700" y="5515"/>
                  </a:cubicBezTo>
                  <a:cubicBezTo>
                    <a:pt x="1169" y="4422"/>
                    <a:pt x="1816" y="3467"/>
                    <a:pt x="2644" y="2645"/>
                  </a:cubicBezTo>
                  <a:cubicBezTo>
                    <a:pt x="3469" y="1827"/>
                    <a:pt x="4424" y="1180"/>
                    <a:pt x="5512" y="708"/>
                  </a:cubicBezTo>
                  <a:cubicBezTo>
                    <a:pt x="6600" y="237"/>
                    <a:pt x="7764" y="0"/>
                    <a:pt x="9007" y="0"/>
                  </a:cubicBezTo>
                  <a:cubicBezTo>
                    <a:pt x="10244" y="0"/>
                    <a:pt x="11403" y="237"/>
                    <a:pt x="12488" y="708"/>
                  </a:cubicBezTo>
                  <a:cubicBezTo>
                    <a:pt x="13573" y="1180"/>
                    <a:pt x="14530" y="1827"/>
                    <a:pt x="15358" y="2645"/>
                  </a:cubicBezTo>
                  <a:cubicBezTo>
                    <a:pt x="16183" y="3467"/>
                    <a:pt x="16830" y="4422"/>
                    <a:pt x="17299" y="5515"/>
                  </a:cubicBezTo>
                  <a:cubicBezTo>
                    <a:pt x="17768" y="6602"/>
                    <a:pt x="18003" y="7768"/>
                    <a:pt x="18003" y="8999"/>
                  </a:cubicBezTo>
                  <a:cubicBezTo>
                    <a:pt x="18003" y="9886"/>
                    <a:pt x="17873" y="10747"/>
                    <a:pt x="17616" y="11589"/>
                  </a:cubicBezTo>
                  <a:cubicBezTo>
                    <a:pt x="17359" y="12433"/>
                    <a:pt x="16991" y="13218"/>
                    <a:pt x="16514" y="13947"/>
                  </a:cubicBezTo>
                  <a:lnTo>
                    <a:pt x="21357" y="18801"/>
                  </a:lnTo>
                  <a:close/>
                  <a:moveTo>
                    <a:pt x="3596" y="8999"/>
                  </a:moveTo>
                  <a:cubicBezTo>
                    <a:pt x="3596" y="9759"/>
                    <a:pt x="3740" y="10465"/>
                    <a:pt x="4028" y="11117"/>
                  </a:cubicBezTo>
                  <a:cubicBezTo>
                    <a:pt x="4317" y="11770"/>
                    <a:pt x="4707" y="12337"/>
                    <a:pt x="5193" y="12820"/>
                  </a:cubicBezTo>
                  <a:cubicBezTo>
                    <a:pt x="5679" y="13300"/>
                    <a:pt x="6252" y="13684"/>
                    <a:pt x="6908" y="13969"/>
                  </a:cubicBezTo>
                  <a:cubicBezTo>
                    <a:pt x="7566" y="14252"/>
                    <a:pt x="8264" y="14393"/>
                    <a:pt x="9004" y="14393"/>
                  </a:cubicBezTo>
                  <a:cubicBezTo>
                    <a:pt x="9744" y="14393"/>
                    <a:pt x="10439" y="14252"/>
                    <a:pt x="11092" y="13969"/>
                  </a:cubicBezTo>
                  <a:cubicBezTo>
                    <a:pt x="11745" y="13684"/>
                    <a:pt x="12318" y="13300"/>
                    <a:pt x="12801" y="12820"/>
                  </a:cubicBezTo>
                  <a:cubicBezTo>
                    <a:pt x="13290" y="12337"/>
                    <a:pt x="13677" y="11770"/>
                    <a:pt x="13965" y="11117"/>
                  </a:cubicBezTo>
                  <a:cubicBezTo>
                    <a:pt x="14254" y="10465"/>
                    <a:pt x="14398" y="9759"/>
                    <a:pt x="14398" y="8999"/>
                  </a:cubicBezTo>
                  <a:cubicBezTo>
                    <a:pt x="14398" y="8259"/>
                    <a:pt x="14254" y="7565"/>
                    <a:pt x="13965" y="6912"/>
                  </a:cubicBezTo>
                  <a:cubicBezTo>
                    <a:pt x="13674" y="6257"/>
                    <a:pt x="13290" y="5684"/>
                    <a:pt x="12801" y="5192"/>
                  </a:cubicBezTo>
                  <a:cubicBezTo>
                    <a:pt x="12315" y="4704"/>
                    <a:pt x="11745" y="4317"/>
                    <a:pt x="11092" y="4032"/>
                  </a:cubicBezTo>
                  <a:cubicBezTo>
                    <a:pt x="10439" y="3749"/>
                    <a:pt x="9741" y="3605"/>
                    <a:pt x="9004" y="3605"/>
                  </a:cubicBezTo>
                  <a:cubicBezTo>
                    <a:pt x="8267" y="3605"/>
                    <a:pt x="7566" y="3749"/>
                    <a:pt x="6908" y="4032"/>
                  </a:cubicBezTo>
                  <a:cubicBezTo>
                    <a:pt x="6252" y="4317"/>
                    <a:pt x="5676" y="4704"/>
                    <a:pt x="5193" y="5192"/>
                  </a:cubicBezTo>
                  <a:cubicBezTo>
                    <a:pt x="4707" y="5684"/>
                    <a:pt x="4317" y="6257"/>
                    <a:pt x="4028" y="6912"/>
                  </a:cubicBezTo>
                  <a:cubicBezTo>
                    <a:pt x="3740" y="7565"/>
                    <a:pt x="3596" y="8256"/>
                    <a:pt x="3596" y="8999"/>
                  </a:cubicBezTo>
                  <a:moveTo>
                    <a:pt x="9007" y="5591"/>
                  </a:moveTo>
                  <a:cubicBezTo>
                    <a:pt x="9185" y="5591"/>
                    <a:pt x="9343" y="5656"/>
                    <a:pt x="9473" y="5785"/>
                  </a:cubicBezTo>
                  <a:cubicBezTo>
                    <a:pt x="9603" y="5918"/>
                    <a:pt x="9668" y="6082"/>
                    <a:pt x="9668" y="6279"/>
                  </a:cubicBezTo>
                  <a:cubicBezTo>
                    <a:pt x="9668" y="6460"/>
                    <a:pt x="9603" y="6616"/>
                    <a:pt x="9473" y="6745"/>
                  </a:cubicBezTo>
                  <a:cubicBezTo>
                    <a:pt x="9343" y="6878"/>
                    <a:pt x="9185" y="6943"/>
                    <a:pt x="9007" y="6943"/>
                  </a:cubicBezTo>
                  <a:cubicBezTo>
                    <a:pt x="8439" y="6943"/>
                    <a:pt x="7953" y="7144"/>
                    <a:pt x="7552" y="7536"/>
                  </a:cubicBezTo>
                  <a:cubicBezTo>
                    <a:pt x="7151" y="7934"/>
                    <a:pt x="6950" y="8423"/>
                    <a:pt x="6950" y="8996"/>
                  </a:cubicBezTo>
                  <a:cubicBezTo>
                    <a:pt x="6950" y="9180"/>
                    <a:pt x="6885" y="9332"/>
                    <a:pt x="6755" y="9465"/>
                  </a:cubicBezTo>
                  <a:cubicBezTo>
                    <a:pt x="6622" y="9595"/>
                    <a:pt x="6467" y="9657"/>
                    <a:pt x="6289" y="9657"/>
                  </a:cubicBezTo>
                  <a:cubicBezTo>
                    <a:pt x="6080" y="9657"/>
                    <a:pt x="5913" y="9595"/>
                    <a:pt x="5786" y="9465"/>
                  </a:cubicBezTo>
                  <a:cubicBezTo>
                    <a:pt x="5659" y="9332"/>
                    <a:pt x="5599" y="9180"/>
                    <a:pt x="5599" y="8996"/>
                  </a:cubicBezTo>
                  <a:cubicBezTo>
                    <a:pt x="5599" y="8539"/>
                    <a:pt x="5684" y="8104"/>
                    <a:pt x="5862" y="7686"/>
                  </a:cubicBezTo>
                  <a:cubicBezTo>
                    <a:pt x="6037" y="7271"/>
                    <a:pt x="6280" y="6907"/>
                    <a:pt x="6597" y="6590"/>
                  </a:cubicBezTo>
                  <a:cubicBezTo>
                    <a:pt x="6905" y="6277"/>
                    <a:pt x="7264" y="6028"/>
                    <a:pt x="7676" y="5856"/>
                  </a:cubicBezTo>
                  <a:cubicBezTo>
                    <a:pt x="8086" y="5681"/>
                    <a:pt x="8529" y="5591"/>
                    <a:pt x="9007" y="559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323850">
                <a:defRPr/>
              </a:pPr>
              <a:endParaRPr lang="es-ES" sz="2100">
                <a:effectLst>
                  <a:outerShdw blurRad="38100" dist="38100" dir="2700000" algn="tl">
                    <a:srgbClr val="DDDDDD"/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  <a:cs typeface="Gill Sans" charset="0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19" name="Group 4">
            <a:extLst>
              <a:ext uri="{FF2B5EF4-FFF2-40B4-BE49-F238E27FC236}">
                <a16:creationId xmlns:a16="http://schemas.microsoft.com/office/drawing/2014/main" id="{526372F7-6162-E37F-CDA7-9A85023538F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730164" y="1867846"/>
            <a:ext cx="8030209" cy="1711325"/>
            <a:chOff x="905" y="4977"/>
            <a:chExt cx="19368" cy="2695"/>
          </a:xfrm>
        </p:grpSpPr>
        <p:sp>
          <p:nvSpPr>
            <p:cNvPr id="20" name="圆角矩形 3">
              <a:extLst>
                <a:ext uri="{FF2B5EF4-FFF2-40B4-BE49-F238E27FC236}">
                  <a16:creationId xmlns:a16="http://schemas.microsoft.com/office/drawing/2014/main" id="{759677D5-A1A0-B8D3-CC30-5AC949E5320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105" y="5122"/>
              <a:ext cx="19168" cy="255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圆角矩形 2">
              <a:extLst>
                <a:ext uri="{FF2B5EF4-FFF2-40B4-BE49-F238E27FC236}">
                  <a16:creationId xmlns:a16="http://schemas.microsoft.com/office/drawing/2014/main" id="{B68BF09A-7974-3759-8ED1-5719AD0FDD4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05" y="4977"/>
              <a:ext cx="19168" cy="2550"/>
            </a:xfrm>
            <a:prstGeom prst="roundRect">
              <a:avLst>
                <a:gd name="adj" fmla="val 9447"/>
              </a:avLst>
            </a:prstGeom>
            <a:solidFill>
              <a:schemeClr val="l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2F13BC97-CE97-37E9-88B3-139479887C41}"/>
              </a:ext>
            </a:extLst>
          </p:cNvPr>
          <p:cNvSpPr txBox="1"/>
          <p:nvPr/>
        </p:nvSpPr>
        <p:spPr>
          <a:xfrm>
            <a:off x="1994198" y="1993883"/>
            <a:ext cx="7549429" cy="12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印串是数据所有者标识信息的载体，是证明数据版权的证据。数据的所有者可将唯一的标识信息转换为二进制序列，将其嵌入到数据中。为防止标识信息的泄露，数据的所有者需先对转换的二进制序列进行加密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489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97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fcb4d65a-4a6f-4154-a896-7f372f60893b}"/>
  <p:tag name="KSO_WM_UNIT_FILL_FORE_SCHEMECOLOR_INDEX_BRIGHTNESS" val="0.8"/>
  <p:tag name="KSO_WM_UNIT_FILL_FORE_SCHEMECOLOR_INDEX" val="5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97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fcb4d65a-4a6f-4154-a896-7f372f60893b}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eaca12ed-cbf0-4a22-8dbf-fa7545f229ca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0;为了演示发布的良好效果，请言简意赅的阐述您的观点。&#10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97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eaca12ed-cbf0-4a22-8dbf-fa7545f229ca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1b8b552f-c4f0-4775-abc1-26001c149a16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0;为了演示发布的良好效果，请言简意赅的阐述您的观点。&#10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97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1b8b552f-c4f0-4775-abc1-26001c149a16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97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1b8b552f-c4f0-4775-abc1-26001c149a16}"/>
  <p:tag name="KSO_WM_UNIT_FILL_FORE_SCHEMECOLOR_INDEX_BRIGHTNESS" val="0.8"/>
  <p:tag name="KSO_WM_UNIT_FILL_FORE_SCHEMECOLOR_INDEX" val="5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97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1b8b552f-c4f0-4775-abc1-26001c149a16}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97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eaca12ed-cbf0-4a22-8dbf-fa7545f229ca}"/>
  <p:tag name="KSO_WM_UNIT_FILL_FORE_SCHEMECOLOR_INDEX_BRIGHTNESS" val="0.8"/>
  <p:tag name="KSO_WM_UNIT_FILL_FORE_SCHEMECOLOR_INDEX" val="5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97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eaca12ed-cbf0-4a22-8dbf-fa7545f229ca}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fcb4d65a-4a6f-4154-a896-7f372f60893b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fcb4d65a-4a6f-4154-a896-7f372f60893b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fcb4d65a-4a6f-4154-a896-7f372f60893b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97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fcb4d65a-4a6f-4154-a896-7f372f60893b}"/>
  <p:tag name="KSO_WM_UNIT_FILL_FORE_SCHEMECOLOR_INDEX_BRIGHTNESS" val="0.8"/>
  <p:tag name="KSO_WM_UNIT_FILL_FORE_SCHEMECOLOR_INDEX" val="5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97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fcb4d65a-4a6f-4154-a896-7f372f60893b}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97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fcb4d65a-4a6f-4154-a896-7f372f60893b}"/>
  <p:tag name="KSO_WM_UNIT_FILL_FORE_SCHEMECOLOR_INDEX_BRIGHTNESS" val="0.8"/>
  <p:tag name="KSO_WM_UNIT_FILL_FORE_SCHEMECOLOR_INDEX" val="5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97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fcb4d65a-4a6f-4154-a896-7f372f60893b}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1b8b552f-c4f0-4775-abc1-26001c149a16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1b8b552f-c4f0-4775-abc1-26001c149a16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97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1b8b552f-c4f0-4775-abc1-26001c149a16}"/>
  <p:tag name="KSO_WM_UNIT_FILL_FORE_SCHEMECOLOR_INDEX_BRIGHTNESS" val="0.8"/>
  <p:tag name="KSO_WM_UNIT_FILL_FORE_SCHEMECOLOR_INDEX" val="5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97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1b8b552f-c4f0-4775-abc1-26001c149a16}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fcb4d65a-4a6f-4154-a896-7f372f60893b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97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1b8b552f-c4f0-4775-abc1-26001c149a16}"/>
  <p:tag name="KSO_WM_UNIT_FILL_FORE_SCHEMECOLOR_INDEX_BRIGHTNESS" val="0.8"/>
  <p:tag name="KSO_WM_UNIT_FILL_FORE_SCHEMECOLOR_INDEX" val="5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97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1b8b552f-c4f0-4775-abc1-26001c149a16}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1b8b552f-c4f0-4775-abc1-26001c149a16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97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1b8b552f-c4f0-4775-abc1-26001c149a16}"/>
  <p:tag name="KSO_WM_UNIT_FILL_FORE_SCHEMECOLOR_INDEX_BRIGHTNESS" val="0.8"/>
  <p:tag name="KSO_WM_UNIT_FILL_FORE_SCHEMECOLOR_INDEX" val="5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97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1b8b552f-c4f0-4775-abc1-26001c149a16}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1b8b552f-c4f0-4775-abc1-26001c149a16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97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1b8b552f-c4f0-4775-abc1-26001c149a16}"/>
  <p:tag name="KSO_WM_UNIT_FILL_FORE_SCHEMECOLOR_INDEX_BRIGHTNESS" val="0.8"/>
  <p:tag name="KSO_WM_UNIT_FILL_FORE_SCHEMECOLOR_INDEX" val="5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97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1b8b552f-c4f0-4775-abc1-26001c149a16}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1b8b552f-c4f0-4775-abc1-26001c149a16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97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1b8b552f-c4f0-4775-abc1-26001c149a16}"/>
  <p:tag name="KSO_WM_UNIT_FILL_FORE_SCHEMECOLOR_INDEX_BRIGHTNESS" val="0.8"/>
  <p:tag name="KSO_WM_UNIT_FILL_FORE_SCHEMECOLOR_INDEX" val="5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fcb4d65a-4a6f-4154-a896-7f372f60893b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97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1b8b552f-c4f0-4775-abc1-26001c149a16}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1b8b552f-c4f0-4775-abc1-26001c149a16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97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1b8b552f-c4f0-4775-abc1-26001c149a16}"/>
  <p:tag name="KSO_WM_UNIT_FILL_FORE_SCHEMECOLOR_INDEX_BRIGHTNESS" val="0.8"/>
  <p:tag name="KSO_WM_UNIT_FILL_FORE_SCHEMECOLOR_INDEX" val="5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97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1b8b552f-c4f0-4775-abc1-26001c149a16}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0;为了演示发布的良好效果，请言简意赅的阐述您的观点。&#10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97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fcb4d65a-4a6f-4154-a896-7f372f60893b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97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fcb4d65a-4a6f-4154-a896-7f372f60893b}"/>
  <p:tag name="KSO_WM_UNIT_FILL_FORE_SCHEMECOLOR_INDEX_BRIGHTNESS" val="0.8"/>
  <p:tag name="KSO_WM_UNIT_FILL_FORE_SCHEMECOLOR_INDEX" val="5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97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fcb4d65a-4a6f-4154-a896-7f372f60893b}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97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fcb4d65a-4a6f-4154-a896-7f372f60893b}"/>
  <p:tag name="KSO_WM_UNIT_FILL_FORE_SCHEMECOLOR_INDEX_BRIGHTNESS" val="0.8"/>
  <p:tag name="KSO_WM_UNIT_FILL_FORE_SCHEMECOLOR_INDEX" val="5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97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fcb4d65a-4a6f-4154-a896-7f372f60893b}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Office Theme">
  <a:themeElements>
    <a:clrScheme name="自定义 266">
      <a:dk1>
        <a:sysClr val="windowText" lastClr="000000"/>
      </a:dk1>
      <a:lt1>
        <a:sysClr val="window" lastClr="FFFFFF"/>
      </a:lt1>
      <a:dk2>
        <a:srgbClr val="242852"/>
      </a:dk2>
      <a:lt2>
        <a:srgbClr val="FFFFFF"/>
      </a:lt2>
      <a:accent1>
        <a:srgbClr val="314371"/>
      </a:accent1>
      <a:accent2>
        <a:srgbClr val="F8FCFF"/>
      </a:accent2>
      <a:accent3>
        <a:srgbClr val="7F7F7F"/>
      </a:accent3>
      <a:accent4>
        <a:srgbClr val="A5A5A5"/>
      </a:accent4>
      <a:accent5>
        <a:srgbClr val="314371"/>
      </a:accent5>
      <a:accent6>
        <a:srgbClr val="9D90A0"/>
      </a:accent6>
      <a:hlink>
        <a:srgbClr val="314371"/>
      </a:hlink>
      <a:folHlink>
        <a:srgbClr val="314371"/>
      </a:folHlink>
    </a:clrScheme>
    <a:fontScheme name="自定义 1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</TotalTime>
  <Words>1531</Words>
  <Application>Microsoft Office PowerPoint</Application>
  <PresentationFormat>宽屏</PresentationFormat>
  <Paragraphs>165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思源黑体</vt:lpstr>
      <vt:lpstr>微软雅黑</vt:lpstr>
      <vt:lpstr>Arial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Wei YS</cp:lastModifiedBy>
  <cp:revision>146</cp:revision>
  <dcterms:created xsi:type="dcterms:W3CDTF">2019-07-11T04:52:53Z</dcterms:created>
  <dcterms:modified xsi:type="dcterms:W3CDTF">2022-05-14T08:21:36Z</dcterms:modified>
</cp:coreProperties>
</file>