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9" autoAdjust="0"/>
    <p:restoredTop sz="94660"/>
  </p:normalViewPr>
  <p:slideViewPr>
    <p:cSldViewPr snapToGrid="0">
      <p:cViewPr>
        <p:scale>
          <a:sx n="75" d="100"/>
          <a:sy n="75" d="100"/>
        </p:scale>
        <p:origin x="1937" y="10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FE86D-C6A5-E4BD-88C1-DDD381221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21A2C1-4C5B-925C-2FC6-FA720BA49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9E59A4-0F7F-A84A-DE1E-BA266D511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678B-0AFA-4F0C-86F2-BA715E69FCD3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EFE44-135F-6D21-7F2E-512393E43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3D27E4-C49E-BABF-EF6C-359AC011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1544-36F3-47CB-90D7-88201DD4E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61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C1325-F628-C78D-AA3C-59B4644D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08C1BC-E293-AC62-0292-2A33B009B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39AF5-5DA1-E153-AD73-A86A2CCD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678B-0AFA-4F0C-86F2-BA715E69FCD3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82DA07-3E74-1C5E-656C-C22505C83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F6BF75-60D6-1D0B-1A42-059F718B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1544-36F3-47CB-90D7-88201DD4E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80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F5A527-538B-657D-4980-35D43F5E0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EA6363-12B3-98E9-DFC2-1EDEF81A6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EEA104-6065-787D-EB4A-C2173D439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678B-0AFA-4F0C-86F2-BA715E69FCD3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DC397-A417-327E-8339-74BC07095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04531C-8F1E-82A6-2596-49F9E4D4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1544-36F3-47CB-90D7-88201DD4E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28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CA8D4-0EE4-E6C9-6782-D09EA84B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CEEF1-8445-D859-A933-263941AAA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BF5F88-13CE-0CA3-4371-1DA1E053B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678B-0AFA-4F0C-86F2-BA715E69FCD3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EE6576-0B3C-29F2-6F1B-614EBA54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A00597-64A1-0DE4-85FF-90C0CAF3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1544-36F3-47CB-90D7-88201DD4E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69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5C818-C7BE-3591-49B1-B9340F80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3BF0B-7E9E-0B83-B0AF-3020C596B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D1D477-BF64-A3C1-2C09-6A31DDFF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678B-0AFA-4F0C-86F2-BA715E69FCD3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8AC6A2-E3B1-82B4-A49F-15DA9FF7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7CF92-3E11-ED2E-59E8-09985CF3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1544-36F3-47CB-90D7-88201DD4E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59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CB2C2-9D4E-A825-8B26-700D0856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ED5A98-A679-1E1B-7430-2A4AF7460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816B80-242A-A38E-9B2E-662EFA991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23ADF9-E054-0AD5-06EE-BB0561BF0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678B-0AFA-4F0C-86F2-BA715E69FCD3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0C0FBF-EC6F-2F5E-6787-D343BDFD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6AF494-D210-F8B8-AA85-18456DC3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1544-36F3-47CB-90D7-88201DD4E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15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57126-D972-4A7B-06F6-2C1BF0666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97B6FD-E22E-C70C-330E-2CA5F57CE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C593B2-5AB6-5959-447A-3A1BFDA9F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4B3BA6-D194-7679-50FD-F3C947707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FC8466-54CC-3F78-0070-0F6B64BC1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F7949D-7C81-2CD6-2201-BA94035A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678B-0AFA-4F0C-86F2-BA715E69FCD3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038FE4-44E5-3EF7-369C-4BEEC8AF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37FDF1-723E-CC88-F3E0-5F849172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1544-36F3-47CB-90D7-88201DD4E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86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A3403-E2F6-8570-0939-D7151BDC3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64FD43-A4D2-673E-77C8-06B7315B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678B-0AFA-4F0C-86F2-BA715E69FCD3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CA9AAB-1BAC-0811-C72E-EFDA697A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FDE895-D5B7-5B8E-CE36-E1985E6ED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1544-36F3-47CB-90D7-88201DD4E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52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FB11FF-873E-429F-76C6-1E5FF380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678B-0AFA-4F0C-86F2-BA715E69FCD3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C550DB-1E03-111E-201D-71CAFC0CE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889232-CC40-B793-69B6-FE0A4EFB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1544-36F3-47CB-90D7-88201DD4E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40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0C66D-ED9C-C345-6B70-4DAA5F2D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DF6B9D-BC80-9CEF-CE62-C2169D8CB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C71D99-2B04-D12B-97FA-C50B1C9C9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1E6AE1-75C1-9BA9-C5D1-C279B203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678B-0AFA-4F0C-86F2-BA715E69FCD3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D91C62-1698-56A8-49ED-297FAC70A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8CA18C-0B20-BE7F-C759-0F7B749B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1544-36F3-47CB-90D7-88201DD4E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47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D7D7A-3674-2CEE-F9BE-E54CEE1D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FC267C-4256-B1AD-E2DF-88A35BE00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E6053D-161B-B0E9-9D91-CC91DE6BE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4CDDF5-95F2-EDA2-7B48-82F34FEAD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678B-0AFA-4F0C-86F2-BA715E69FCD3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BADF89-F438-28AA-BE6D-7446E09B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C4ACED-8E7B-10AE-40C7-B2A0B8AB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1544-36F3-47CB-90D7-88201DD4E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2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A414F2-B59F-CD24-20D8-68D769682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02B2E-D527-71F7-2FDF-2F63E0533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FE6B12-B719-E986-C448-1E38FBE0B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E678B-0AFA-4F0C-86F2-BA715E69FCD3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6B28C1-E619-1025-DD9D-D41BC9085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4AEAA3-6DCF-9580-E8E6-0E710F1BE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41544-36F3-47CB-90D7-88201DD4E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79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87C522E-7635-9060-4570-9567AFB23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5" t="10302" r="17569" b="20243"/>
          <a:stretch/>
        </p:blipFill>
        <p:spPr>
          <a:xfrm rot="16200000">
            <a:off x="2430977" y="982782"/>
            <a:ext cx="3067396" cy="476319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5CF0BF6-2ABB-2719-4C70-E3B461388FDC}"/>
              </a:ext>
            </a:extLst>
          </p:cNvPr>
          <p:cNvSpPr txBox="1"/>
          <p:nvPr/>
        </p:nvSpPr>
        <p:spPr>
          <a:xfrm>
            <a:off x="2971353" y="664029"/>
            <a:ext cx="198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度信测试盒子</a:t>
            </a:r>
            <a:endParaRPr lang="en-US" altLang="zh-CN" dirty="0"/>
          </a:p>
          <a:p>
            <a:r>
              <a:rPr lang="zh-CN" altLang="en-US" dirty="0"/>
              <a:t>度信</a:t>
            </a:r>
            <a:r>
              <a:rPr lang="en-US" altLang="zh-CN" dirty="0"/>
              <a:t>box</a:t>
            </a: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1513E15-8FE6-976B-D0E4-748376FAF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459397"/>
              </p:ext>
            </p:extLst>
          </p:nvPr>
        </p:nvGraphicFramePr>
        <p:xfrm>
          <a:off x="7462482" y="2714949"/>
          <a:ext cx="2794000" cy="898525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422126552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91055493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875710656"/>
                    </a:ext>
                  </a:extLst>
                </a:gridCol>
              </a:tblGrid>
              <a:tr h="17970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armonyOS Sans SC" panose="00000500000000000000" pitchFamily="2" charset="-122"/>
                          <a:ea typeface="HarmonyOS Sans SC" panose="00000500000000000000" pitchFamily="2" charset="-122"/>
                        </a:rPr>
                        <a:t>度信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armonyOS Sans SC" panose="00000500000000000000" pitchFamily="2" charset="-122"/>
                          <a:ea typeface="HarmonyOS Sans SC" panose="00000500000000000000" pitchFamily="2" charset="-122"/>
                        </a:rPr>
                        <a:t>box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armonyOS Sans SC" panose="00000500000000000000" pitchFamily="2" charset="-122"/>
                        <a:ea typeface="HarmonyOS Sans SC" panose="00000500000000000000" pitchFamily="2" charset="-122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78114183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armonyOS Sans SC" panose="00000500000000000000" pitchFamily="2" charset="-122"/>
                          <a:ea typeface="HarmonyOS Sans SC" panose="00000500000000000000" pitchFamily="2" charset="-122"/>
                        </a:rPr>
                        <a:t>材料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armonyOS Sans SC" panose="00000500000000000000" pitchFamily="2" charset="-122"/>
                          <a:ea typeface="HarmonyOS Sans SC" panose="00000500000000000000" pitchFamily="2" charset="-122"/>
                        </a:rPr>
                        <a:t>数量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armonyOS Sans SC" panose="00000500000000000000" pitchFamily="2" charset="-122"/>
                          <a:ea typeface="HarmonyOS Sans SC" panose="00000500000000000000" pitchFamily="2" charset="-122"/>
                        </a:rPr>
                        <a:t>备注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7460200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armonyOS Sans SC" panose="00000500000000000000" pitchFamily="2" charset="-122"/>
                          <a:ea typeface="HarmonyOS Sans SC" panose="00000500000000000000" pitchFamily="2" charset="-122"/>
                        </a:rPr>
                        <a:t>度信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armonyOS Sans SC" panose="00000500000000000000" pitchFamily="2" charset="-122"/>
                          <a:ea typeface="HarmonyOS Sans SC" panose="00000500000000000000" pitchFamily="2" charset="-122"/>
                        </a:rPr>
                        <a:t>box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HarmonyOS Sans SC" panose="00000500000000000000" pitchFamily="2" charset="-122"/>
                          <a:ea typeface="HarmonyOS Sans SC" panose="00000500000000000000" pitchFamily="2" charset="-122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HarmonyOS Sans SC" panose="00000500000000000000" pitchFamily="2" charset="-122"/>
                          <a:ea typeface="HarmonyOS Sans SC" panose="00000500000000000000" pitchFamily="2" charset="-122"/>
                        </a:rPr>
                        <a:t>/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366134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armonyOS Sans SC" panose="00000500000000000000" pitchFamily="2" charset="-122"/>
                          <a:ea typeface="HarmonyOS Sans SC" panose="00000500000000000000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armonyOS Sans SC" panose="00000500000000000000" pitchFamily="2" charset="-122"/>
                          <a:ea typeface="HarmonyOS Sans SC" panose="00000500000000000000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armonyOS Sans SC" panose="00000500000000000000" pitchFamily="2" charset="-122"/>
                          <a:ea typeface="HarmonyOS Sans SC" panose="00000500000000000000" pitchFamily="2" charset="-122"/>
                        </a:rPr>
                        <a:t>　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33858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armonyOS Sans SC" panose="00000500000000000000" pitchFamily="2" charset="-122"/>
                          <a:ea typeface="HarmonyOS Sans SC" panose="00000500000000000000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armonyOS Sans SC" panose="00000500000000000000" pitchFamily="2" charset="-122"/>
                          <a:ea typeface="HarmonyOS Sans SC" panose="00000500000000000000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armonyOS Sans SC" panose="00000500000000000000" pitchFamily="2" charset="-122"/>
                          <a:ea typeface="HarmonyOS Sans SC" panose="00000500000000000000" pitchFamily="2" charset="-122"/>
                        </a:rPr>
                        <a:t>　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329090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FDF4FD86-B7C8-BE4A-6471-E2FB7AEE9683}"/>
              </a:ext>
            </a:extLst>
          </p:cNvPr>
          <p:cNvSpPr/>
          <p:nvPr/>
        </p:nvSpPr>
        <p:spPr>
          <a:xfrm>
            <a:off x="2993409" y="3680346"/>
            <a:ext cx="996287" cy="7733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429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24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HarmonyOS Sans SC</vt:lpstr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guchanggen@ts-precision.com</dc:creator>
  <cp:lastModifiedBy>guchanggen@ts-precision.com</cp:lastModifiedBy>
  <cp:revision>12</cp:revision>
  <dcterms:created xsi:type="dcterms:W3CDTF">2024-09-05T04:00:35Z</dcterms:created>
  <dcterms:modified xsi:type="dcterms:W3CDTF">2024-09-06T06:48:03Z</dcterms:modified>
</cp:coreProperties>
</file>