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380" r:id="rId3"/>
    <p:sldId id="381" r:id="rId4"/>
    <p:sldId id="382" r:id="rId5"/>
    <p:sldId id="266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9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F32C57-0DB1-4126-896B-A9A86F0CFFD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E90802-0CDC-4FE8-9666-6F31D853448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15492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jpe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jpe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0">
            <a:extLst>
              <a:ext uri="{FF2B5EF4-FFF2-40B4-BE49-F238E27FC236}">
                <a16:creationId xmlns:a16="http://schemas.microsoft.com/office/drawing/2014/main" id="{10CB880F-2B0C-4E88-B9A9-0F49A8E2D3A7}"/>
              </a:ext>
            </a:extLst>
          </p:cNvPr>
          <p:cNvSpPr/>
          <p:nvPr userDrawn="1"/>
        </p:nvSpPr>
        <p:spPr>
          <a:xfrm>
            <a:off x="-53357" y="0"/>
            <a:ext cx="12192001" cy="6906454"/>
          </a:xfrm>
          <a:prstGeom prst="rect">
            <a:avLst/>
          </a:prstGeom>
          <a:solidFill>
            <a:srgbClr val="083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Rectangle 22">
            <a:extLst>
              <a:ext uri="{FF2B5EF4-FFF2-40B4-BE49-F238E27FC236}">
                <a16:creationId xmlns:a16="http://schemas.microsoft.com/office/drawing/2014/main" id="{637CE09A-3FF5-42B4-9B58-427621366D48}"/>
              </a:ext>
            </a:extLst>
          </p:cNvPr>
          <p:cNvSpPr/>
          <p:nvPr/>
        </p:nvSpPr>
        <p:spPr>
          <a:xfrm>
            <a:off x="1055593" y="5121783"/>
            <a:ext cx="4314010" cy="4139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spcCol="457200">
            <a:spAutoFit/>
          </a:bodyPr>
          <a:lstStyle/>
          <a:p>
            <a:pPr>
              <a:lnSpc>
                <a:spcPct val="110000"/>
              </a:lnSpc>
              <a:buClr>
                <a:srgbClr val="7154F9"/>
              </a:buClr>
              <a:defRPr/>
            </a:pPr>
            <a:r>
              <a:rPr kumimoji="1" lang="en-US" altLang="zh-CN" sz="2000" b="1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Innovation 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</a:t>
            </a:r>
            <a:r>
              <a:rPr kumimoji="1" lang="en-US" altLang="zh-CN" sz="2000" b="1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  Quality  </a:t>
            </a:r>
            <a:r>
              <a:rPr kumimoji="1" lang="en-US" altLang="zh-CN" sz="2000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</a:t>
            </a:r>
            <a:r>
              <a:rPr kumimoji="1" lang="en-US" altLang="zh-CN" sz="2000" b="1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  Service</a:t>
            </a:r>
            <a:endParaRPr kumimoji="1" lang="en-US" altLang="zh-TW" sz="2000" b="1" dirty="0">
              <a:solidFill>
                <a:schemeClr val="bg1">
                  <a:lumMod val="95000"/>
                </a:schemeClr>
              </a:solidFill>
              <a:ea typeface="新細明體" pitchFamily="18" charset="-120"/>
              <a:cs typeface="Arial" pitchFamily="34" charset="0"/>
            </a:endParaRPr>
          </a:p>
        </p:txBody>
      </p:sp>
      <p:pic>
        <p:nvPicPr>
          <p:cNvPr id="11" name="圖片版面配置區 7">
            <a:extLst>
              <a:ext uri="{FF2B5EF4-FFF2-40B4-BE49-F238E27FC236}">
                <a16:creationId xmlns:a16="http://schemas.microsoft.com/office/drawing/2014/main" id="{F4EE18F7-0BC8-4964-B0FF-7E8634A9DD6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889813" y="0"/>
            <a:ext cx="6302188" cy="6906454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B43D55D8-4A05-4314-B7DE-87C7FE7F0DE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870" y="493599"/>
            <a:ext cx="3909689" cy="1021002"/>
          </a:xfrm>
          <a:prstGeom prst="rect">
            <a:avLst/>
          </a:prstGeom>
        </p:spPr>
      </p:pic>
      <p:sp>
        <p:nvSpPr>
          <p:cNvPr id="14" name="標題 13">
            <a:extLst>
              <a:ext uri="{FF2B5EF4-FFF2-40B4-BE49-F238E27FC236}">
                <a16:creationId xmlns:a16="http://schemas.microsoft.com/office/drawing/2014/main" id="{04861A21-729B-4E6A-9C7E-BE4C500532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55594" y="3864029"/>
            <a:ext cx="4680000" cy="64800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zh-TW" altLang="en-US" sz="4400" b="1" kern="1200" dirty="0">
                <a:ln w="0"/>
                <a:solidFill>
                  <a:schemeClr val="bg1"/>
                </a:solidFill>
                <a:latin typeface="Arial" pitchFamily="34" charset="0"/>
                <a:ea typeface="DIN-Bold" charset="0"/>
                <a:cs typeface="Arial" pitchFamily="34" charset="0"/>
              </a:defRPr>
            </a:lvl1pPr>
          </a:lstStyle>
          <a:p>
            <a:pPr marL="0" lvl="0" algn="l" defTabSz="914400" rtl="0" eaLnBrk="1" latinLnBrk="0" hangingPunct="1">
              <a:lnSpc>
                <a:spcPct val="80000"/>
              </a:lnSpc>
              <a:tabLst>
                <a:tab pos="685800" algn="l"/>
              </a:tabLst>
              <a:defRPr/>
            </a:pPr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ECEFD7B-B5F3-457E-BB00-36DEC802F3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279353" y="6583362"/>
            <a:ext cx="1912648" cy="27463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r"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TW" sz="1600" dirty="0"/>
              <a:t>Version </a:t>
            </a:r>
            <a:r>
              <a:rPr lang="en-US" altLang="zh-TW" sz="1600" dirty="0" err="1"/>
              <a:t>x.x.x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F23B015-DB9D-46A4-B6A0-C160D1EC81D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55549" y="6452393"/>
            <a:ext cx="4680045" cy="268288"/>
          </a:xfrm>
        </p:spPr>
        <p:txBody>
          <a:bodyPr anchor="ctr" anchorCtr="0">
            <a:noAutofit/>
          </a:bodyPr>
          <a:lstStyle>
            <a:lvl1pPr marL="0" indent="0">
              <a:buNone/>
              <a:defRPr sz="1600" b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zh-TW" dirty="0"/>
              <a:t>Author: Date: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17928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2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44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EEB6335D-BDDC-1647-B1F0-C6BD2DE44B70}"/>
              </a:ext>
            </a:extLst>
          </p:cNvPr>
          <p:cNvSpPr/>
          <p:nvPr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DD501BED-066E-664D-A58C-88538671F1B0}"/>
              </a:ext>
            </a:extLst>
          </p:cNvPr>
          <p:cNvSpPr/>
          <p:nvPr/>
        </p:nvSpPr>
        <p:spPr>
          <a:xfrm>
            <a:off x="-1" y="926222"/>
            <a:ext cx="9432000" cy="36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812337E6-A750-E54C-8701-83065AF08426}"/>
              </a:ext>
            </a:extLst>
          </p:cNvPr>
          <p:cNvSpPr>
            <a:spLocks noChangeAspect="1"/>
          </p:cNvSpPr>
          <p:nvPr/>
        </p:nvSpPr>
        <p:spPr>
          <a:xfrm rot="10800000">
            <a:off x="2002092" y="6676358"/>
            <a:ext cx="188064" cy="180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A0AEE0-046A-6E4A-86F5-45A0A92BC09B}"/>
              </a:ext>
            </a:extLst>
          </p:cNvPr>
          <p:cNvSpPr/>
          <p:nvPr/>
        </p:nvSpPr>
        <p:spPr>
          <a:xfrm>
            <a:off x="2186742" y="6676358"/>
            <a:ext cx="1000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C8D7A05-8D03-F544-B662-2153BA647B99}"/>
              </a:ext>
            </a:extLst>
          </p:cNvPr>
          <p:cNvGrpSpPr/>
          <p:nvPr/>
        </p:nvGrpSpPr>
        <p:grpSpPr>
          <a:xfrm>
            <a:off x="0" y="6676359"/>
            <a:ext cx="2053559" cy="181641"/>
            <a:chOff x="654918" y="5994904"/>
            <a:chExt cx="2053559" cy="18164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3A53B7-EF81-2742-91C8-B11323181C1E}"/>
                </a:ext>
              </a:extLst>
            </p:cNvPr>
            <p:cNvSpPr/>
            <p:nvPr userDrawn="1"/>
          </p:nvSpPr>
          <p:spPr>
            <a:xfrm>
              <a:off x="654918" y="5994904"/>
              <a:ext cx="1872000" cy="18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B4FDF8D-7A7C-0845-8A6E-68C21BADB6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25597" y="5996545"/>
              <a:ext cx="182880" cy="180000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82E81D50-6933-9247-8A0A-E6489152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67" y="6712439"/>
            <a:ext cx="1913551" cy="121921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CAC2D37-A577-7848-9458-EA286D571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3B098E7A-A36B-4EAF-A6E6-878D45D4D240}"/>
              </a:ext>
            </a:extLst>
          </p:cNvPr>
          <p:cNvSpPr txBox="1"/>
          <p:nvPr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F51D9C49-A062-4C0C-BD09-2F016B7B3F4E}"/>
              </a:ext>
            </a:extLst>
          </p:cNvPr>
          <p:cNvSpPr/>
          <p:nvPr userDrawn="1"/>
        </p:nvSpPr>
        <p:spPr>
          <a:xfrm>
            <a:off x="0" y="0"/>
            <a:ext cx="12192000" cy="6858065"/>
          </a:xfrm>
          <a:prstGeom prst="rect">
            <a:avLst/>
          </a:prstGeom>
          <a:gradFill flip="none" rotWithShape="1">
            <a:gsLst>
              <a:gs pos="30000">
                <a:srgbClr val="1C2D37">
                  <a:lumMod val="0"/>
                </a:srgbClr>
              </a:gs>
              <a:gs pos="75000">
                <a:srgbClr val="1C2D37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70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Helvetica Light"/>
            </a:endParaRPr>
          </a:p>
        </p:txBody>
      </p:sp>
      <p:pic>
        <p:nvPicPr>
          <p:cNvPr id="13" name="圖片版面配置區 7">
            <a:extLst>
              <a:ext uri="{FF2B5EF4-FFF2-40B4-BE49-F238E27FC236}">
                <a16:creationId xmlns:a16="http://schemas.microsoft.com/office/drawing/2014/main" id="{6B058DB9-FC21-4E74-8C6F-A55A5BFD51C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4">
            <a:extLst>
              <a:ext uri="{FF2B5EF4-FFF2-40B4-BE49-F238E27FC236}">
                <a16:creationId xmlns:a16="http://schemas.microsoft.com/office/drawing/2014/main" id="{F51D9C49-A062-4C0C-BD09-2F016B7B3F4E}"/>
              </a:ext>
            </a:extLst>
          </p:cNvPr>
          <p:cNvSpPr/>
          <p:nvPr userDrawn="1"/>
        </p:nvSpPr>
        <p:spPr>
          <a:xfrm>
            <a:off x="0" y="0"/>
            <a:ext cx="12192000" cy="6858065"/>
          </a:xfrm>
          <a:prstGeom prst="rect">
            <a:avLst/>
          </a:prstGeom>
          <a:gradFill flip="none" rotWithShape="1">
            <a:gsLst>
              <a:gs pos="30000">
                <a:srgbClr val="1C2D37">
                  <a:lumMod val="0"/>
                </a:srgbClr>
              </a:gs>
              <a:gs pos="75000">
                <a:srgbClr val="1C2D37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70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Helvetica Light"/>
            </a:endParaRPr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1FD9595C-D473-49E6-9742-8B5BD03B18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6" name="Rectangle 22">
            <a:extLst>
              <a:ext uri="{FF2B5EF4-FFF2-40B4-BE49-F238E27FC236}">
                <a16:creationId xmlns:a16="http://schemas.microsoft.com/office/drawing/2014/main" id="{482749CA-B124-4ECF-9B59-55B56396A4F0}"/>
              </a:ext>
            </a:extLst>
          </p:cNvPr>
          <p:cNvSpPr/>
          <p:nvPr userDrawn="1"/>
        </p:nvSpPr>
        <p:spPr>
          <a:xfrm>
            <a:off x="540204" y="5430879"/>
            <a:ext cx="4314010" cy="4139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spcCol="457200">
            <a:spAutoFit/>
          </a:bodyPr>
          <a:lstStyle/>
          <a:p>
            <a:pPr>
              <a:lnSpc>
                <a:spcPct val="110000"/>
              </a:lnSpc>
              <a:buClr>
                <a:srgbClr val="7154F9"/>
              </a:buClr>
              <a:defRPr/>
            </a:pPr>
            <a:r>
              <a:rPr kumimoji="1" lang="en-US" altLang="zh-CN" sz="2000" b="1" i="0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Innovation  I  Quality  I  Service</a:t>
            </a:r>
            <a:endParaRPr kumimoji="1" lang="en-US" altLang="zh-TW" sz="2000" b="1" i="0" dirty="0">
              <a:solidFill>
                <a:schemeClr val="bg1">
                  <a:lumMod val="95000"/>
                </a:schemeClr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18" name="文字版面配置區 25">
            <a:extLst>
              <a:ext uri="{FF2B5EF4-FFF2-40B4-BE49-F238E27FC236}">
                <a16:creationId xmlns:a16="http://schemas.microsoft.com/office/drawing/2014/main" id="{AB160BE0-F489-4F5F-8FD3-E53B34B7EE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7115"/>
            <a:ext cx="121920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02681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952500" y="857250"/>
            <a:ext cx="5143500" cy="5143500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3" name="Rectangle 20">
            <a:extLst>
              <a:ext uri="{FF2B5EF4-FFF2-40B4-BE49-F238E27FC236}">
                <a16:creationId xmlns:a16="http://schemas.microsoft.com/office/drawing/2014/main" id="{4B577F14-7675-40D2-937C-C558FA96D525}"/>
              </a:ext>
            </a:extLst>
          </p:cNvPr>
          <p:cNvSpPr/>
          <p:nvPr/>
        </p:nvSpPr>
        <p:spPr>
          <a:xfrm>
            <a:off x="0" y="-48454"/>
            <a:ext cx="12192001" cy="6906454"/>
          </a:xfrm>
          <a:prstGeom prst="rect">
            <a:avLst/>
          </a:prstGeom>
          <a:solidFill>
            <a:srgbClr val="08339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DA7E41A2-03E9-478D-8D9A-F5A913178F26}"/>
              </a:ext>
            </a:extLst>
          </p:cNvPr>
          <p:cNvSpPr txBox="1"/>
          <p:nvPr/>
        </p:nvSpPr>
        <p:spPr>
          <a:xfrm>
            <a:off x="847937" y="1012412"/>
            <a:ext cx="1455527" cy="584775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en-US" altLang="zh-TW" sz="3200" dirty="0">
                <a:solidFill>
                  <a:schemeClr val="bg1"/>
                </a:solidFill>
                <a:latin typeface="DIN-Medium" charset="0"/>
                <a:ea typeface="DIN-Medium" charset="0"/>
                <a:cs typeface="DIN-Medium" charset="0"/>
              </a:rPr>
              <a:t>Thanks.</a:t>
            </a:r>
            <a:endParaRPr lang="en-US" sz="3200" dirty="0">
              <a:solidFill>
                <a:schemeClr val="bg1"/>
              </a:solidFill>
              <a:latin typeface="DIN-Medium" charset="0"/>
              <a:ea typeface="DIN-Medium" charset="0"/>
              <a:cs typeface="DIN-Medium" charset="0"/>
            </a:endParaRPr>
          </a:p>
        </p:txBody>
      </p:sp>
      <p:cxnSp>
        <p:nvCxnSpPr>
          <p:cNvPr id="6" name="Straight Connector 16">
            <a:extLst>
              <a:ext uri="{FF2B5EF4-FFF2-40B4-BE49-F238E27FC236}">
                <a16:creationId xmlns:a16="http://schemas.microsoft.com/office/drawing/2014/main" id="{0C98D5FB-F99B-4D90-AC13-B84159241867}"/>
              </a:ext>
            </a:extLst>
          </p:cNvPr>
          <p:cNvCxnSpPr/>
          <p:nvPr/>
        </p:nvCxnSpPr>
        <p:spPr>
          <a:xfrm>
            <a:off x="847937" y="774366"/>
            <a:ext cx="1341714" cy="0"/>
          </a:xfrm>
          <a:prstGeom prst="line">
            <a:avLst/>
          </a:prstGeom>
          <a:ln w="57150">
            <a:solidFill>
              <a:schemeClr val="bg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圖片 6">
            <a:extLst>
              <a:ext uri="{FF2B5EF4-FFF2-40B4-BE49-F238E27FC236}">
                <a16:creationId xmlns:a16="http://schemas.microsoft.com/office/drawing/2014/main" id="{95D9C659-39CE-470E-BDB3-55C5A1E00EF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2407" y="5875984"/>
            <a:ext cx="3046367" cy="782425"/>
          </a:xfrm>
          <a:prstGeom prst="rect">
            <a:avLst/>
          </a:prstGeom>
        </p:spPr>
      </p:pic>
      <p:pic>
        <p:nvPicPr>
          <p:cNvPr id="8" name="圖片版面配置區 9">
            <a:extLst>
              <a:ext uri="{FF2B5EF4-FFF2-40B4-BE49-F238E27FC236}">
                <a16:creationId xmlns:a16="http://schemas.microsoft.com/office/drawing/2014/main" id="{51EEE7F9-962A-4F54-A5AA-70303572BB2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1881947"/>
            <a:ext cx="3206044" cy="3599544"/>
          </a:xfrm>
          <a:prstGeom prst="rect">
            <a:avLst/>
          </a:prstGeom>
        </p:spPr>
      </p:pic>
      <p:pic>
        <p:nvPicPr>
          <p:cNvPr id="9" name="圖片版面配置區 17">
            <a:extLst>
              <a:ext uri="{FF2B5EF4-FFF2-40B4-BE49-F238E27FC236}">
                <a16:creationId xmlns:a16="http://schemas.microsoft.com/office/drawing/2014/main" id="{9D9526E6-1872-49CA-B4F7-03D9A3CD2C8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992407" y="1881947"/>
            <a:ext cx="3199593" cy="3599544"/>
          </a:xfrm>
          <a:prstGeom prst="rect">
            <a:avLst/>
          </a:prstGeom>
        </p:spPr>
      </p:pic>
      <p:pic>
        <p:nvPicPr>
          <p:cNvPr id="10" name="圖片版面配置區 21">
            <a:extLst>
              <a:ext uri="{FF2B5EF4-FFF2-40B4-BE49-F238E27FC236}">
                <a16:creationId xmlns:a16="http://schemas.microsoft.com/office/drawing/2014/main" id="{3DE6D21C-167A-452F-94B6-7E5EED30254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4992914" y="1881947"/>
            <a:ext cx="4005943" cy="1799773"/>
          </a:xfrm>
          <a:prstGeom prst="rect">
            <a:avLst/>
          </a:prstGeom>
        </p:spPr>
      </p:pic>
      <p:pic>
        <p:nvPicPr>
          <p:cNvPr id="11" name="圖片版面配置區 18">
            <a:extLst>
              <a:ext uri="{FF2B5EF4-FFF2-40B4-BE49-F238E27FC236}">
                <a16:creationId xmlns:a16="http://schemas.microsoft.com/office/drawing/2014/main" id="{ECDDC868-7A3E-42C6-BC88-71479B172FB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06044" y="1881947"/>
            <a:ext cx="1799772" cy="1799773"/>
          </a:xfrm>
          <a:prstGeom prst="rect">
            <a:avLst/>
          </a:prstGeom>
        </p:spPr>
      </p:pic>
      <p:pic>
        <p:nvPicPr>
          <p:cNvPr id="12" name="圖片版面配置區 22">
            <a:extLst>
              <a:ext uri="{FF2B5EF4-FFF2-40B4-BE49-F238E27FC236}">
                <a16:creationId xmlns:a16="http://schemas.microsoft.com/office/drawing/2014/main" id="{718C5B2F-693D-4A0C-8240-CB906034E8C6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74906" y="3681718"/>
            <a:ext cx="1930401" cy="1799773"/>
          </a:xfrm>
          <a:prstGeom prst="rect">
            <a:avLst/>
          </a:prstGeom>
        </p:spPr>
      </p:pic>
      <p:pic>
        <p:nvPicPr>
          <p:cNvPr id="13" name="圖片版面配置區 20">
            <a:extLst>
              <a:ext uri="{FF2B5EF4-FFF2-40B4-BE49-F238E27FC236}">
                <a16:creationId xmlns:a16="http://schemas.microsoft.com/office/drawing/2014/main" id="{C36710BC-5845-4733-B78D-D47A7F7A0047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206044" y="3681718"/>
            <a:ext cx="3999492" cy="179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1747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版面配置區 7">
            <a:extLst>
              <a:ext uri="{FF2B5EF4-FFF2-40B4-BE49-F238E27FC236}">
                <a16:creationId xmlns:a16="http://schemas.microsoft.com/office/drawing/2014/main" id="{6B058DB9-FC21-4E74-8C6F-A55A5BFD5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F51D9C49-A062-4C0C-BD09-2F016B7B3F4E}"/>
              </a:ext>
            </a:extLst>
          </p:cNvPr>
          <p:cNvSpPr/>
          <p:nvPr userDrawn="1"/>
        </p:nvSpPr>
        <p:spPr>
          <a:xfrm>
            <a:off x="0" y="0"/>
            <a:ext cx="12192000" cy="6858065"/>
          </a:xfrm>
          <a:prstGeom prst="rect">
            <a:avLst/>
          </a:prstGeom>
          <a:gradFill flip="none" rotWithShape="1">
            <a:gsLst>
              <a:gs pos="30000">
                <a:srgbClr val="1C2D37">
                  <a:lumMod val="0"/>
                </a:srgbClr>
              </a:gs>
              <a:gs pos="75000">
                <a:srgbClr val="1C2D37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70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Helvetica Light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9595C-D473-49E6-9742-8B5BD03B181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6" name="Rectangle 22">
            <a:extLst>
              <a:ext uri="{FF2B5EF4-FFF2-40B4-BE49-F238E27FC236}">
                <a16:creationId xmlns:a16="http://schemas.microsoft.com/office/drawing/2014/main" id="{482749CA-B124-4ECF-9B59-55B56396A4F0}"/>
              </a:ext>
            </a:extLst>
          </p:cNvPr>
          <p:cNvSpPr/>
          <p:nvPr userDrawn="1"/>
        </p:nvSpPr>
        <p:spPr>
          <a:xfrm>
            <a:off x="540204" y="5430879"/>
            <a:ext cx="4314010" cy="4139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spcCol="457200">
            <a:spAutoFit/>
          </a:bodyPr>
          <a:lstStyle/>
          <a:p>
            <a:pPr>
              <a:lnSpc>
                <a:spcPct val="110000"/>
              </a:lnSpc>
              <a:buClr>
                <a:srgbClr val="7154F9"/>
              </a:buClr>
              <a:defRPr/>
            </a:pPr>
            <a:r>
              <a:rPr kumimoji="1" lang="en-US" altLang="zh-CN" sz="2000" b="1" i="0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Innovation  I  Quality  I  Service</a:t>
            </a:r>
            <a:endParaRPr kumimoji="1" lang="en-US" altLang="zh-TW" sz="2000" b="1" i="0" dirty="0">
              <a:solidFill>
                <a:schemeClr val="bg1">
                  <a:lumMod val="95000"/>
                </a:schemeClr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7" name="文字版面配置區 25">
            <a:extLst>
              <a:ext uri="{FF2B5EF4-FFF2-40B4-BE49-F238E27FC236}">
                <a16:creationId xmlns:a16="http://schemas.microsoft.com/office/drawing/2014/main" id="{AB160BE0-F489-4F5F-8FD3-E53B34B7EE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7115"/>
            <a:ext cx="121920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6096001" cy="6858000"/>
          </a:xfrm>
          <a:custGeom>
            <a:avLst/>
            <a:gdLst>
              <a:gd name="connsiteX0" fmla="*/ 429097 w 6767513"/>
              <a:gd name="connsiteY0" fmla="*/ 0 h 7312515"/>
              <a:gd name="connsiteX1" fmla="*/ 6767513 w 6767513"/>
              <a:gd name="connsiteY1" fmla="*/ 0 h 7312515"/>
              <a:gd name="connsiteX2" fmla="*/ 6767513 w 6767513"/>
              <a:gd name="connsiteY2" fmla="*/ 7312515 h 7312515"/>
              <a:gd name="connsiteX3" fmla="*/ 2634858 w 6767513"/>
              <a:gd name="connsiteY3" fmla="*/ 7312515 h 7312515"/>
              <a:gd name="connsiteX4" fmla="*/ 2444316 w 6767513"/>
              <a:gd name="connsiteY4" fmla="*/ 7175959 h 7312515"/>
              <a:gd name="connsiteX5" fmla="*/ 0 w 6767513"/>
              <a:gd name="connsiteY5" fmla="*/ 2261607 h 7312515"/>
              <a:gd name="connsiteX6" fmla="*/ 369247 w 6767513"/>
              <a:gd name="connsiteY6" fmla="*/ 152978 h 731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513" h="7312515">
                <a:moveTo>
                  <a:pt x="429097" y="0"/>
                </a:moveTo>
                <a:lnTo>
                  <a:pt x="6767513" y="0"/>
                </a:lnTo>
                <a:lnTo>
                  <a:pt x="6767513" y="7312515"/>
                </a:lnTo>
                <a:lnTo>
                  <a:pt x="2634858" y="7312515"/>
                </a:lnTo>
                <a:lnTo>
                  <a:pt x="2444316" y="7175959"/>
                </a:lnTo>
                <a:cubicBezTo>
                  <a:pt x="960466" y="6057587"/>
                  <a:pt x="0" y="4272637"/>
                  <a:pt x="0" y="2261607"/>
                </a:cubicBezTo>
                <a:cubicBezTo>
                  <a:pt x="0" y="1520701"/>
                  <a:pt x="130368" y="810482"/>
                  <a:pt x="369247" y="15297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31779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16025"/>
            <a:ext cx="10515600" cy="4860938"/>
          </a:xfrm>
        </p:spPr>
        <p:txBody>
          <a:bodyPr/>
          <a:lstStyle/>
          <a:p>
            <a:pPr lvl="0"/>
            <a:r>
              <a:rPr lang="ko-KR" altLang="en-US" dirty="0"/>
              <a:t>Click to edit Master text styles</a:t>
            </a:r>
          </a:p>
          <a:p>
            <a:pPr lvl="1"/>
            <a:r>
              <a:rPr lang="ko-KR" altLang="en-US" dirty="0"/>
              <a:t>Second level</a:t>
            </a:r>
          </a:p>
          <a:p>
            <a:pPr lvl="2"/>
            <a:r>
              <a:rPr lang="ko-KR" altLang="en-US" dirty="0"/>
              <a:t>Third level</a:t>
            </a:r>
          </a:p>
          <a:p>
            <a:pPr lvl="3"/>
            <a:r>
              <a:rPr lang="ko-KR" altLang="en-US" dirty="0"/>
              <a:t>Fourth level</a:t>
            </a:r>
          </a:p>
          <a:p>
            <a:pPr lvl="4"/>
            <a:r>
              <a:rPr lang="ko-KR" altLang="en-US" dirty="0"/>
              <a:t>Fifth level</a:t>
            </a:r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A0640-D55D-49AB-BE71-95CE015E007B}" type="datetimeFigureOut">
              <a:rPr lang="ko-KR" altLang="en-US" dirty="0" smtClean="0"/>
              <a:t>2023-12-25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ECFA0-BEA7-45D1-BB8F-060EF80CCB2E}" type="slidenum">
              <a:rPr lang="ko-KR" altLang="en-US" dirty="0" smtClean="0"/>
              <a:t>‹#›</a:t>
            </a:fld>
            <a:endParaRPr lang="ko-KR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7DD1D-6B2A-4CA7-84DF-D92A4105FCD0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8C38565-3E00-4938-A29F-333FC1FD61F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80601"/>
            <a:ext cx="8644114" cy="576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8037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CB5CF42-DFDD-4BFD-A926-2BF9BD7F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682"/>
            <a:ext cx="12192000" cy="6836636"/>
          </a:xfrm>
          <a:prstGeom prst="rect">
            <a:avLst/>
          </a:prstGeom>
        </p:spPr>
      </p:pic>
      <p:sp>
        <p:nvSpPr>
          <p:cNvPr id="12" name="Oval 26">
            <a:extLst>
              <a:ext uri="{FF2B5EF4-FFF2-40B4-BE49-F238E27FC236}">
                <a16:creationId xmlns:a16="http://schemas.microsoft.com/office/drawing/2014/main" id="{3FCCF1A0-B6B9-4B92-BBC6-A0BEB59B118C}"/>
              </a:ext>
            </a:extLst>
          </p:cNvPr>
          <p:cNvSpPr/>
          <p:nvPr/>
        </p:nvSpPr>
        <p:spPr>
          <a:xfrm>
            <a:off x="2143824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26">
            <a:extLst>
              <a:ext uri="{FF2B5EF4-FFF2-40B4-BE49-F238E27FC236}">
                <a16:creationId xmlns:a16="http://schemas.microsoft.com/office/drawing/2014/main" id="{36312059-45FB-4AB4-AF69-EAAE61756CDB}"/>
              </a:ext>
            </a:extLst>
          </p:cNvPr>
          <p:cNvSpPr/>
          <p:nvPr/>
        </p:nvSpPr>
        <p:spPr>
          <a:xfrm>
            <a:off x="4442758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8C7267F7-B1E4-48F1-9006-44B37C6AB7B9}"/>
              </a:ext>
            </a:extLst>
          </p:cNvPr>
          <p:cNvSpPr/>
          <p:nvPr/>
        </p:nvSpPr>
        <p:spPr>
          <a:xfrm>
            <a:off x="6741692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DAE0A37-8E65-4A97-8070-6AA8EE7CD28E}"/>
              </a:ext>
            </a:extLst>
          </p:cNvPr>
          <p:cNvSpPr/>
          <p:nvPr/>
        </p:nvSpPr>
        <p:spPr>
          <a:xfrm>
            <a:off x="9040627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D3D89CDB-25A1-4F81-B3BD-3901EF329EFE}"/>
              </a:ext>
            </a:extLst>
          </p:cNvPr>
          <p:cNvCxnSpPr>
            <a:cxnSpLocks/>
          </p:cNvCxnSpPr>
          <p:nvPr/>
        </p:nvCxnSpPr>
        <p:spPr>
          <a:xfrm>
            <a:off x="1580616" y="1057826"/>
            <a:ext cx="2088000" cy="0"/>
          </a:xfrm>
          <a:prstGeom prst="line">
            <a:avLst/>
          </a:prstGeom>
          <a:ln w="571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F3F697B-921B-4FD8-8D24-DD6168B58A85}"/>
              </a:ext>
            </a:extLst>
          </p:cNvPr>
          <p:cNvSpPr txBox="1"/>
          <p:nvPr/>
        </p:nvSpPr>
        <p:spPr>
          <a:xfrm>
            <a:off x="10851776" y="618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7AFFC2-FB1F-4D6E-9206-66C4BA0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2739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Title01</a:t>
            </a:r>
          </a:p>
        </p:txBody>
      </p:sp>
      <p:sp>
        <p:nvSpPr>
          <p:cNvPr id="32" name="文字版面配置區 4">
            <a:extLst>
              <a:ext uri="{FF2B5EF4-FFF2-40B4-BE49-F238E27FC236}">
                <a16:creationId xmlns:a16="http://schemas.microsoft.com/office/drawing/2014/main" id="{1DA04028-F1CA-46AF-AF0D-9BFFEF81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68497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Title02</a:t>
            </a:r>
          </a:p>
        </p:txBody>
      </p:sp>
      <p:sp>
        <p:nvSpPr>
          <p:cNvPr id="33" name="文字版面配置區 4">
            <a:extLst>
              <a:ext uri="{FF2B5EF4-FFF2-40B4-BE49-F238E27FC236}">
                <a16:creationId xmlns:a16="http://schemas.microsoft.com/office/drawing/2014/main" id="{20838649-0C2E-4E6C-A878-2D3D8A98EF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171094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Title03</a:t>
            </a:r>
          </a:p>
        </p:txBody>
      </p:sp>
      <p:sp>
        <p:nvSpPr>
          <p:cNvPr id="34" name="文字版面配置區 4">
            <a:extLst>
              <a:ext uri="{FF2B5EF4-FFF2-40B4-BE49-F238E27FC236}">
                <a16:creationId xmlns:a16="http://schemas.microsoft.com/office/drawing/2014/main" id="{20D957B3-28C6-4819-A9B1-2DA24A6954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82131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Title04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F7BDF23-F175-4E4B-959C-69F2D03270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816" y="4250338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5" name="文字版面配置區 6">
            <a:extLst>
              <a:ext uri="{FF2B5EF4-FFF2-40B4-BE49-F238E27FC236}">
                <a16:creationId xmlns:a16="http://schemas.microsoft.com/office/drawing/2014/main" id="{CA04BDB4-C75F-4F09-AFA5-D7B9B980C8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884262" y="4250338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6" name="文字版面配置區 6">
            <a:extLst>
              <a:ext uri="{FF2B5EF4-FFF2-40B4-BE49-F238E27FC236}">
                <a16:creationId xmlns:a16="http://schemas.microsoft.com/office/drawing/2014/main" id="{32CDE990-70CF-4745-8406-B444F51FDF40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482131" y="4250338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7" name="文字版面配置區 6">
            <a:extLst>
              <a:ext uri="{FF2B5EF4-FFF2-40B4-BE49-F238E27FC236}">
                <a16:creationId xmlns:a16="http://schemas.microsoft.com/office/drawing/2014/main" id="{7793830B-FD4E-4BBC-AA3E-E582766294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171092" y="4246456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44070-8C95-4E0C-B9E1-B4B5EA0BC8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6815" y="449263"/>
            <a:ext cx="2071897" cy="5381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>
              <a:buNone/>
              <a:defRPr sz="36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41B037C4-E78C-471B-A0B7-362DBDD4CE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52876" y="2335567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 algn="ctr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1" name="文字版面配置區 8">
            <a:extLst>
              <a:ext uri="{FF2B5EF4-FFF2-40B4-BE49-F238E27FC236}">
                <a16:creationId xmlns:a16="http://schemas.microsoft.com/office/drawing/2014/main" id="{621A1BA6-7F76-4F22-B088-C244E6904A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548634" y="2333489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2" name="文字版面配置區 8">
            <a:extLst>
              <a:ext uri="{FF2B5EF4-FFF2-40B4-BE49-F238E27FC236}">
                <a16:creationId xmlns:a16="http://schemas.microsoft.com/office/drawing/2014/main" id="{0EB305A9-89CA-4FE8-B509-B96BBD9BB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851229" y="2333489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3" name="文字版面配置區 8">
            <a:extLst>
              <a:ext uri="{FF2B5EF4-FFF2-40B4-BE49-F238E27FC236}">
                <a16:creationId xmlns:a16="http://schemas.microsoft.com/office/drawing/2014/main" id="{5230AB52-3692-455F-AFF9-37CE1EDA7EB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9150164" y="2335567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602919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19C72-5D8E-4CE9-B2A4-967834D56E9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0CE9F-BBDF-429E-8DED-079B09ADF0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32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/>
          <p:cNvSpPr>
            <a:spLocks noGrp="1"/>
          </p:cNvSpPr>
          <p:nvPr>
            <p:ph type="pic" sz="quarter" idx="10" hasCustomPrompt="1"/>
          </p:nvPr>
        </p:nvSpPr>
        <p:spPr>
          <a:xfrm>
            <a:off x="6095999" y="0"/>
            <a:ext cx="6096001" cy="6858000"/>
          </a:xfrm>
          <a:custGeom>
            <a:avLst/>
            <a:gdLst>
              <a:gd name="connsiteX0" fmla="*/ 429097 w 6767513"/>
              <a:gd name="connsiteY0" fmla="*/ 0 h 7312515"/>
              <a:gd name="connsiteX1" fmla="*/ 6767513 w 6767513"/>
              <a:gd name="connsiteY1" fmla="*/ 0 h 7312515"/>
              <a:gd name="connsiteX2" fmla="*/ 6767513 w 6767513"/>
              <a:gd name="connsiteY2" fmla="*/ 7312515 h 7312515"/>
              <a:gd name="connsiteX3" fmla="*/ 2634858 w 6767513"/>
              <a:gd name="connsiteY3" fmla="*/ 7312515 h 7312515"/>
              <a:gd name="connsiteX4" fmla="*/ 2444316 w 6767513"/>
              <a:gd name="connsiteY4" fmla="*/ 7175959 h 7312515"/>
              <a:gd name="connsiteX5" fmla="*/ 0 w 6767513"/>
              <a:gd name="connsiteY5" fmla="*/ 2261607 h 7312515"/>
              <a:gd name="connsiteX6" fmla="*/ 369247 w 6767513"/>
              <a:gd name="connsiteY6" fmla="*/ 152978 h 7312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67513" h="7312515">
                <a:moveTo>
                  <a:pt x="429097" y="0"/>
                </a:moveTo>
                <a:lnTo>
                  <a:pt x="6767513" y="0"/>
                </a:lnTo>
                <a:lnTo>
                  <a:pt x="6767513" y="7312515"/>
                </a:lnTo>
                <a:lnTo>
                  <a:pt x="2634858" y="7312515"/>
                </a:lnTo>
                <a:lnTo>
                  <a:pt x="2444316" y="7175959"/>
                </a:lnTo>
                <a:cubicBezTo>
                  <a:pt x="960466" y="6057587"/>
                  <a:pt x="0" y="4272637"/>
                  <a:pt x="0" y="2261607"/>
                </a:cubicBezTo>
                <a:cubicBezTo>
                  <a:pt x="0" y="1520701"/>
                  <a:pt x="130368" y="810482"/>
                  <a:pt x="369247" y="152978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581DB2F-1C32-4CE3-8230-F1D1224F0FE1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58E344C-3895-4710-9A5D-D9D28B0287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25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952500" y="857250"/>
            <a:ext cx="5143500" cy="5143500"/>
          </a:xfrm>
          <a:prstGeom prst="ellipse">
            <a:avLst/>
          </a:prstGeom>
          <a:pattFill prst="pct5">
            <a:fgClr>
              <a:schemeClr val="bg1">
                <a:lumMod val="75000"/>
              </a:schemeClr>
            </a:fgClr>
            <a:bgClr>
              <a:schemeClr val="bg1"/>
            </a:bgClr>
          </a:pattFill>
        </p:spPr>
        <p:txBody>
          <a:bodyPr anchor="ctr"/>
          <a:lstStyle>
            <a:lvl1pPr algn="ct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Drag and Drop image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8BDC5E7-3F88-4CD0-919F-66AA75756866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8D8D993-65A9-4354-A948-8974EB78A6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1403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40E9F711-9753-4908-9E09-359550BB61E7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7E840992-7FBB-4F89-AFB8-F32104408E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507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4CB5CF42-DFDD-4BFD-A926-2BF9BD7F6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5314"/>
            <a:ext cx="12192000" cy="6836636"/>
          </a:xfrm>
          <a:prstGeom prst="rect">
            <a:avLst/>
          </a:prstGeom>
        </p:spPr>
      </p:pic>
      <p:sp>
        <p:nvSpPr>
          <p:cNvPr id="12" name="Oval 26">
            <a:extLst>
              <a:ext uri="{FF2B5EF4-FFF2-40B4-BE49-F238E27FC236}">
                <a16:creationId xmlns:a16="http://schemas.microsoft.com/office/drawing/2014/main" id="{3FCCF1A0-B6B9-4B92-BBC6-A0BEB59B118C}"/>
              </a:ext>
            </a:extLst>
          </p:cNvPr>
          <p:cNvSpPr/>
          <p:nvPr/>
        </p:nvSpPr>
        <p:spPr>
          <a:xfrm>
            <a:off x="2143824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Oval 26">
            <a:extLst>
              <a:ext uri="{FF2B5EF4-FFF2-40B4-BE49-F238E27FC236}">
                <a16:creationId xmlns:a16="http://schemas.microsoft.com/office/drawing/2014/main" id="{36312059-45FB-4AB4-AF69-EAAE61756CDB}"/>
              </a:ext>
            </a:extLst>
          </p:cNvPr>
          <p:cNvSpPr/>
          <p:nvPr/>
        </p:nvSpPr>
        <p:spPr>
          <a:xfrm>
            <a:off x="5182604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6">
            <a:extLst>
              <a:ext uri="{FF2B5EF4-FFF2-40B4-BE49-F238E27FC236}">
                <a16:creationId xmlns:a16="http://schemas.microsoft.com/office/drawing/2014/main" id="{8C7267F7-B1E4-48F1-9006-44B37C6AB7B9}"/>
              </a:ext>
            </a:extLst>
          </p:cNvPr>
          <p:cNvSpPr/>
          <p:nvPr/>
        </p:nvSpPr>
        <p:spPr>
          <a:xfrm>
            <a:off x="8171508" y="2156143"/>
            <a:ext cx="914400" cy="914400"/>
          </a:xfrm>
          <a:prstGeom prst="ellipse">
            <a:avLst/>
          </a:prstGeom>
          <a:noFill/>
          <a:ln w="28575">
            <a:solidFill>
              <a:srgbClr val="08339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29" name="Straight Connector 16">
            <a:extLst>
              <a:ext uri="{FF2B5EF4-FFF2-40B4-BE49-F238E27FC236}">
                <a16:creationId xmlns:a16="http://schemas.microsoft.com/office/drawing/2014/main" id="{D3D89CDB-25A1-4F81-B3BD-3901EF329EFE}"/>
              </a:ext>
            </a:extLst>
          </p:cNvPr>
          <p:cNvCxnSpPr>
            <a:cxnSpLocks/>
          </p:cNvCxnSpPr>
          <p:nvPr/>
        </p:nvCxnSpPr>
        <p:spPr>
          <a:xfrm>
            <a:off x="1580616" y="1057826"/>
            <a:ext cx="2088000" cy="0"/>
          </a:xfrm>
          <a:prstGeom prst="line">
            <a:avLst/>
          </a:prstGeom>
          <a:ln w="57150">
            <a:solidFill>
              <a:schemeClr val="tx1">
                <a:alpha val="2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F3F697B-921B-4FD8-8D24-DD6168B58A85}"/>
              </a:ext>
            </a:extLst>
          </p:cNvPr>
          <p:cNvSpPr txBox="1"/>
          <p:nvPr/>
        </p:nvSpPr>
        <p:spPr>
          <a:xfrm>
            <a:off x="10851776" y="61856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A7AFFC2-FB1F-4D6E-9206-66C4BA0B7A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72739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Title01</a:t>
            </a:r>
          </a:p>
        </p:txBody>
      </p:sp>
      <p:sp>
        <p:nvSpPr>
          <p:cNvPr id="32" name="文字版面配置區 4">
            <a:extLst>
              <a:ext uri="{FF2B5EF4-FFF2-40B4-BE49-F238E27FC236}">
                <a16:creationId xmlns:a16="http://schemas.microsoft.com/office/drawing/2014/main" id="{1DA04028-F1CA-46AF-AF0D-9BFFEF818DA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08343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Title02</a:t>
            </a:r>
          </a:p>
        </p:txBody>
      </p:sp>
      <p:sp>
        <p:nvSpPr>
          <p:cNvPr id="33" name="文字版面配置區 4">
            <a:extLst>
              <a:ext uri="{FF2B5EF4-FFF2-40B4-BE49-F238E27FC236}">
                <a16:creationId xmlns:a16="http://schemas.microsoft.com/office/drawing/2014/main" id="{20838649-0C2E-4E6C-A878-2D3D8A98EF1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00910" y="3436382"/>
            <a:ext cx="2055600" cy="4000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0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5pPr marL="1828800" indent="0">
              <a:buNone/>
              <a:defRPr/>
            </a:lvl5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000" b="1" i="0" u="none" strike="noStrike" kern="1200" cap="none" spc="0" normalizeH="0" baseline="0" noProof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rPr>
              <a:t>Title03</a:t>
            </a:r>
          </a:p>
        </p:txBody>
      </p:sp>
      <p:sp>
        <p:nvSpPr>
          <p:cNvPr id="7" name="文字版面配置區 6">
            <a:extLst>
              <a:ext uri="{FF2B5EF4-FFF2-40B4-BE49-F238E27FC236}">
                <a16:creationId xmlns:a16="http://schemas.microsoft.com/office/drawing/2014/main" id="{BF7BDF23-F175-4E4B-959C-69F2D032709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96816" y="4250338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5" name="文字版面配置區 6">
            <a:extLst>
              <a:ext uri="{FF2B5EF4-FFF2-40B4-BE49-F238E27FC236}">
                <a16:creationId xmlns:a16="http://schemas.microsoft.com/office/drawing/2014/main" id="{CA04BDB4-C75F-4F09-AFA5-D7B9B980C86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624108" y="4250338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7" name="文字版面配置區 6">
            <a:extLst>
              <a:ext uri="{FF2B5EF4-FFF2-40B4-BE49-F238E27FC236}">
                <a16:creationId xmlns:a16="http://schemas.microsoft.com/office/drawing/2014/main" id="{7793830B-FD4E-4BBC-AA3E-E582766294D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600908" y="4246456"/>
            <a:ext cx="2055600" cy="1008062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400">
                <a:solidFill>
                  <a:srgbClr val="7F7F7F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/>
            </a:lvl2pPr>
          </a:lstStyle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Content01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Content02</a:t>
            </a: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343941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Regular" charset="0"/>
              </a:rPr>
              <a:t>Content03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0744070-8C95-4E0C-B9E1-B4B5EA0BC8C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96815" y="449263"/>
            <a:ext cx="2071897" cy="53816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just">
              <a:buNone/>
              <a:defRPr sz="3600">
                <a:solidFill>
                  <a:srgbClr val="07319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  <p:sp>
        <p:nvSpPr>
          <p:cNvPr id="9" name="文字版面配置區 8">
            <a:extLst>
              <a:ext uri="{FF2B5EF4-FFF2-40B4-BE49-F238E27FC236}">
                <a16:creationId xmlns:a16="http://schemas.microsoft.com/office/drawing/2014/main" id="{41B037C4-E78C-471B-A0B7-362DBDD4CE1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52876" y="2335567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 algn="ctr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1" name="文字版面配置區 8">
            <a:extLst>
              <a:ext uri="{FF2B5EF4-FFF2-40B4-BE49-F238E27FC236}">
                <a16:creationId xmlns:a16="http://schemas.microsoft.com/office/drawing/2014/main" id="{621A1BA6-7F76-4F22-B088-C244E6904A6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288480" y="2333489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  <p:sp>
        <p:nvSpPr>
          <p:cNvPr id="42" name="文字版面配置區 8">
            <a:extLst>
              <a:ext uri="{FF2B5EF4-FFF2-40B4-BE49-F238E27FC236}">
                <a16:creationId xmlns:a16="http://schemas.microsoft.com/office/drawing/2014/main" id="{0EB305A9-89CA-4FE8-B509-B96BBD9BB1B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81045" y="2333489"/>
            <a:ext cx="695325" cy="555552"/>
          </a:xfrm>
          <a:prstGeom prst="rect">
            <a:avLst/>
          </a:prstGeom>
        </p:spPr>
        <p:txBody>
          <a:bodyPr anchor="ctr" anchorCtr="1">
            <a:normAutofit/>
          </a:bodyPr>
          <a:lstStyle>
            <a:lvl1pPr marL="0" indent="0">
              <a:buNone/>
              <a:defRPr kumimoji="0" lang="zh-TW" altLang="en-US" sz="3000" b="1" i="0" u="none" strike="noStrike" kern="1200" cap="none" spc="0" normalizeH="0" baseline="0" dirty="0">
                <a:ln w="3175">
                  <a:noFill/>
                </a:ln>
                <a:solidFill>
                  <a:srgbClr val="073191"/>
                </a:solidFill>
                <a:effectLst/>
                <a:uLnTx/>
                <a:uFillTx/>
                <a:latin typeface="Calibri"/>
                <a:ea typeface="新細明體" pitchFamily="18" charset="-120"/>
                <a:cs typeface="DIN-Bold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xx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7993983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224182"/>
            <a:ext cx="10515600" cy="4952781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pPr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pPr/>
              <a:t>‹#›</a:t>
            </a:fld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2096" y="242181"/>
            <a:ext cx="8774526" cy="670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407029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12/25/2023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xfrm>
            <a:off x="792096" y="242181"/>
            <a:ext cx="8774526" cy="670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1816218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692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093119"/>
            <a:ext cx="5157787" cy="4096544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2692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093119"/>
            <a:ext cx="5183188" cy="4096544"/>
          </a:xfrm>
        </p:spPr>
        <p:txBody>
          <a:bodyPr/>
          <a:lstStyle/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C2F2-EB3E-4C8F-BCDA-14A8A958442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A20-6882-4485-9CAD-E7A0781D27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11337"/>
            <a:ext cx="8642526" cy="57666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6540021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C2F2-EB3E-4C8F-BCDA-14A8A958442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A20-6882-4485-9CAD-E7A0781D27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8200" y="295969"/>
            <a:ext cx="8644114" cy="67029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15917179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1_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C2F2-EB3E-4C8F-BCDA-14A8A958442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A20-6882-4485-9CAD-E7A0781D27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0" name="標題 1"/>
          <p:cNvSpPr txBox="1">
            <a:spLocks/>
          </p:cNvSpPr>
          <p:nvPr userDrawn="1"/>
        </p:nvSpPr>
        <p:spPr>
          <a:xfrm>
            <a:off x="792096" y="242181"/>
            <a:ext cx="8774526" cy="67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503512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C2F2-EB3E-4C8F-BCDA-14A8A958442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A20-6882-4485-9CAD-E7A0781D27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599995" y="279013"/>
            <a:ext cx="8740027" cy="66278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921180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BC2F2-EB3E-4C8F-BCDA-14A8A958442A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64A20-6882-4485-9CAD-E7A0781D27F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9" name="標題 1"/>
          <p:cNvSpPr txBox="1">
            <a:spLocks/>
          </p:cNvSpPr>
          <p:nvPr userDrawn="1"/>
        </p:nvSpPr>
        <p:spPr>
          <a:xfrm>
            <a:off x="792096" y="242181"/>
            <a:ext cx="8774526" cy="670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99442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圖片版面配置區 7">
            <a:extLst>
              <a:ext uri="{FF2B5EF4-FFF2-40B4-BE49-F238E27FC236}">
                <a16:creationId xmlns:a16="http://schemas.microsoft.com/office/drawing/2014/main" id="{6B058DB9-FC21-4E74-8C6F-A55A5BFD51C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Rectangle 4">
            <a:extLst>
              <a:ext uri="{FF2B5EF4-FFF2-40B4-BE49-F238E27FC236}">
                <a16:creationId xmlns:a16="http://schemas.microsoft.com/office/drawing/2014/main" id="{F51D9C49-A062-4C0C-BD09-2F016B7B3F4E}"/>
              </a:ext>
            </a:extLst>
          </p:cNvPr>
          <p:cNvSpPr/>
          <p:nvPr userDrawn="1"/>
        </p:nvSpPr>
        <p:spPr>
          <a:xfrm>
            <a:off x="0" y="0"/>
            <a:ext cx="12192000" cy="6858065"/>
          </a:xfrm>
          <a:prstGeom prst="rect">
            <a:avLst/>
          </a:prstGeom>
          <a:gradFill flip="none" rotWithShape="1">
            <a:gsLst>
              <a:gs pos="30000">
                <a:srgbClr val="1C2D37">
                  <a:lumMod val="0"/>
                </a:srgbClr>
              </a:gs>
              <a:gs pos="75000">
                <a:srgbClr val="1C2D37">
                  <a:alpha val="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700">
              <a:solidFill>
                <a:schemeClr val="lt1"/>
              </a:solidFill>
              <a:latin typeface="Roboto" charset="0"/>
              <a:ea typeface="Roboto" charset="0"/>
              <a:cs typeface="Roboto" charset="0"/>
              <a:sym typeface="Helvetica Light"/>
            </a:endParaRP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1FD9595C-D473-49E6-9742-8B5BD03B181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3" name="Rectangle 22">
            <a:extLst>
              <a:ext uri="{FF2B5EF4-FFF2-40B4-BE49-F238E27FC236}">
                <a16:creationId xmlns:a16="http://schemas.microsoft.com/office/drawing/2014/main" id="{482749CA-B124-4ECF-9B59-55B56396A4F0}"/>
              </a:ext>
            </a:extLst>
          </p:cNvPr>
          <p:cNvSpPr/>
          <p:nvPr/>
        </p:nvSpPr>
        <p:spPr>
          <a:xfrm>
            <a:off x="540204" y="5430879"/>
            <a:ext cx="4314010" cy="41395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numCol="1" spcCol="457200">
            <a:spAutoFit/>
          </a:bodyPr>
          <a:lstStyle/>
          <a:p>
            <a:pPr>
              <a:lnSpc>
                <a:spcPct val="110000"/>
              </a:lnSpc>
              <a:buClr>
                <a:srgbClr val="7154F9"/>
              </a:buClr>
              <a:defRPr/>
            </a:pPr>
            <a:r>
              <a:rPr kumimoji="1" lang="en-US" altLang="zh-CN" sz="2000" b="1" i="0" dirty="0">
                <a:solidFill>
                  <a:schemeClr val="bg1">
                    <a:lumMod val="95000"/>
                  </a:schemeClr>
                </a:solidFill>
                <a:ea typeface="新細明體" pitchFamily="18" charset="-120"/>
                <a:cs typeface="Arial" pitchFamily="34" charset="0"/>
              </a:rPr>
              <a:t>Innovation  I  Quality  I  Service</a:t>
            </a:r>
            <a:endParaRPr kumimoji="1" lang="en-US" altLang="zh-TW" sz="2000" b="1" i="0" dirty="0">
              <a:solidFill>
                <a:schemeClr val="bg1">
                  <a:lumMod val="95000"/>
                </a:schemeClr>
              </a:solidFill>
              <a:ea typeface="新細明體" pitchFamily="18" charset="-120"/>
              <a:cs typeface="Arial" pitchFamily="34" charset="0"/>
            </a:endParaRPr>
          </a:p>
        </p:txBody>
      </p:sp>
      <p:sp>
        <p:nvSpPr>
          <p:cNvPr id="26" name="文字版面配置區 25">
            <a:extLst>
              <a:ext uri="{FF2B5EF4-FFF2-40B4-BE49-F238E27FC236}">
                <a16:creationId xmlns:a16="http://schemas.microsoft.com/office/drawing/2014/main" id="{AB160BE0-F489-4F5F-8FD3-E53B34B7EE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47115"/>
            <a:ext cx="12192000" cy="6985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buNone/>
              <a:defRPr sz="5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altLang="zh-TW" dirty="0"/>
              <a:t>Title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9279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橫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日期版面配置區 3">
            <a:extLst>
              <a:ext uri="{FF2B5EF4-FFF2-40B4-BE49-F238E27FC236}">
                <a16:creationId xmlns:a16="http://schemas.microsoft.com/office/drawing/2014/main" id="{161DF864-25F7-4231-B81A-7C6CF5DF92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16" name="頁尾版面配置區 4">
            <a:extLst>
              <a:ext uri="{FF2B5EF4-FFF2-40B4-BE49-F238E27FC236}">
                <a16:creationId xmlns:a16="http://schemas.microsoft.com/office/drawing/2014/main" id="{27CFCBE8-9731-4F36-8CD6-EF5243CEBB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endParaRPr kumimoji="1" lang="zh-TW" altLang="en-US"/>
          </a:p>
        </p:txBody>
      </p:sp>
      <p:sp>
        <p:nvSpPr>
          <p:cNvPr id="17" name="投影片編號版面配置區 5">
            <a:extLst>
              <a:ext uri="{FF2B5EF4-FFF2-40B4-BE49-F238E27FC236}">
                <a16:creationId xmlns:a16="http://schemas.microsoft.com/office/drawing/2014/main" id="{C5450BE6-192D-469D-A651-AE489EF790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tint val="75000"/>
                  </a:schemeClr>
                </a:solidFill>
                <a:latin typeface="Consolas" panose="020B0609020204030204" pitchFamily="49" charset="0"/>
                <a:ea typeface="微軟正黑體" panose="020B0604030504040204" pitchFamily="34" charset="-120"/>
              </a:defRPr>
            </a:lvl1pPr>
          </a:lstStyle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剪去單一角落矩形 16">
            <a:extLst>
              <a:ext uri="{FF2B5EF4-FFF2-40B4-BE49-F238E27FC236}">
                <a16:creationId xmlns:a16="http://schemas.microsoft.com/office/drawing/2014/main" id="{E344372F-BE34-4BCD-9237-A2600E16B856}"/>
              </a:ext>
            </a:extLst>
          </p:cNvPr>
          <p:cNvSpPr/>
          <p:nvPr userDrawn="1"/>
        </p:nvSpPr>
        <p:spPr>
          <a:xfrm>
            <a:off x="-1" y="926222"/>
            <a:ext cx="9432000" cy="36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直角三角形 19">
            <a:extLst>
              <a:ext uri="{FF2B5EF4-FFF2-40B4-BE49-F238E27FC236}">
                <a16:creationId xmlns:a16="http://schemas.microsoft.com/office/drawing/2014/main" id="{56FFCCA5-BB05-45F3-8398-48D1325E6C5B}"/>
              </a:ext>
            </a:extLst>
          </p:cNvPr>
          <p:cNvSpPr>
            <a:spLocks noChangeAspect="1"/>
          </p:cNvSpPr>
          <p:nvPr userDrawn="1"/>
        </p:nvSpPr>
        <p:spPr>
          <a:xfrm rot="10800000">
            <a:off x="2002092" y="6676358"/>
            <a:ext cx="188064" cy="180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F4BF73EF-15C3-4A70-B052-207DC1D0049B}"/>
              </a:ext>
            </a:extLst>
          </p:cNvPr>
          <p:cNvSpPr/>
          <p:nvPr userDrawn="1"/>
        </p:nvSpPr>
        <p:spPr>
          <a:xfrm>
            <a:off x="2186742" y="6676358"/>
            <a:ext cx="1000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4E2D295-876D-4DBD-B57C-A0FB8756759B}"/>
              </a:ext>
            </a:extLst>
          </p:cNvPr>
          <p:cNvGrpSpPr/>
          <p:nvPr userDrawn="1"/>
        </p:nvGrpSpPr>
        <p:grpSpPr>
          <a:xfrm>
            <a:off x="0" y="6676359"/>
            <a:ext cx="2053559" cy="181641"/>
            <a:chOff x="654918" y="5994904"/>
            <a:chExt cx="2053559" cy="181641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56868963-A1D4-43C5-97F5-D82174DC4791}"/>
                </a:ext>
              </a:extLst>
            </p:cNvPr>
            <p:cNvSpPr/>
            <p:nvPr userDrawn="1"/>
          </p:nvSpPr>
          <p:spPr>
            <a:xfrm>
              <a:off x="654918" y="5994904"/>
              <a:ext cx="1872000" cy="18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直角三角形 23">
              <a:extLst>
                <a:ext uri="{FF2B5EF4-FFF2-40B4-BE49-F238E27FC236}">
                  <a16:creationId xmlns:a16="http://schemas.microsoft.com/office/drawing/2014/main" id="{55D96839-835F-4AD7-A575-3A55958D878B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25597" y="5996545"/>
              <a:ext cx="182880" cy="180000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629BB1BF-4E07-41AE-B0E0-03B386C0F7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67" y="6712439"/>
            <a:ext cx="1913551" cy="121921"/>
          </a:xfrm>
          <a:prstGeom prst="rect">
            <a:avLst/>
          </a:prstGeom>
        </p:spPr>
      </p:pic>
      <p:pic>
        <p:nvPicPr>
          <p:cNvPr id="26" name="圖片 25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27" name="標題版面配置區 1">
            <a:extLst>
              <a:ext uri="{FF2B5EF4-FFF2-40B4-BE49-F238E27FC236}">
                <a16:creationId xmlns:a16="http://schemas.microsoft.com/office/drawing/2014/main" id="{0821F1AE-4596-4DB8-8F97-5302CF744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27" y="282401"/>
            <a:ext cx="6901211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78297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剪去單一角落矩形 16">
            <a:extLst>
              <a:ext uri="{FF2B5EF4-FFF2-40B4-BE49-F238E27FC236}">
                <a16:creationId xmlns:a16="http://schemas.microsoft.com/office/drawing/2014/main" id="{DD501BED-066E-664D-A58C-88538671F1B0}"/>
              </a:ext>
            </a:extLst>
          </p:cNvPr>
          <p:cNvSpPr/>
          <p:nvPr/>
        </p:nvSpPr>
        <p:spPr>
          <a:xfrm>
            <a:off x="-1" y="926222"/>
            <a:ext cx="9432000" cy="36000"/>
          </a:xfrm>
          <a:prstGeom prst="snip1Rect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直角三角形 41">
            <a:extLst>
              <a:ext uri="{FF2B5EF4-FFF2-40B4-BE49-F238E27FC236}">
                <a16:creationId xmlns:a16="http://schemas.microsoft.com/office/drawing/2014/main" id="{812337E6-A750-E54C-8701-83065AF08426}"/>
              </a:ext>
            </a:extLst>
          </p:cNvPr>
          <p:cNvSpPr>
            <a:spLocks noChangeAspect="1"/>
          </p:cNvSpPr>
          <p:nvPr/>
        </p:nvSpPr>
        <p:spPr>
          <a:xfrm rot="10800000">
            <a:off x="2002092" y="6676358"/>
            <a:ext cx="188064" cy="180000"/>
          </a:xfrm>
          <a:prstGeom prst="rtTriangl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B9A0AEE0-046A-6E4A-86F5-45A0A92BC09B}"/>
              </a:ext>
            </a:extLst>
          </p:cNvPr>
          <p:cNvSpPr/>
          <p:nvPr/>
        </p:nvSpPr>
        <p:spPr>
          <a:xfrm>
            <a:off x="2186742" y="6676358"/>
            <a:ext cx="10008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46" name="群組 45">
            <a:extLst>
              <a:ext uri="{FF2B5EF4-FFF2-40B4-BE49-F238E27FC236}">
                <a16:creationId xmlns:a16="http://schemas.microsoft.com/office/drawing/2014/main" id="{4C8D7A05-8D03-F544-B662-2153BA647B99}"/>
              </a:ext>
            </a:extLst>
          </p:cNvPr>
          <p:cNvGrpSpPr/>
          <p:nvPr/>
        </p:nvGrpSpPr>
        <p:grpSpPr>
          <a:xfrm>
            <a:off x="0" y="6676359"/>
            <a:ext cx="2053559" cy="181641"/>
            <a:chOff x="654918" y="5994904"/>
            <a:chExt cx="2053559" cy="181641"/>
          </a:xfrm>
        </p:grpSpPr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583A53B7-EF81-2742-91C8-B11323181C1E}"/>
                </a:ext>
              </a:extLst>
            </p:cNvPr>
            <p:cNvSpPr/>
            <p:nvPr userDrawn="1"/>
          </p:nvSpPr>
          <p:spPr>
            <a:xfrm>
              <a:off x="654918" y="5994904"/>
              <a:ext cx="1872000" cy="180000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直角三角形 43">
              <a:extLst>
                <a:ext uri="{FF2B5EF4-FFF2-40B4-BE49-F238E27FC236}">
                  <a16:creationId xmlns:a16="http://schemas.microsoft.com/office/drawing/2014/main" id="{FB4FDF8D-7A7C-0845-8A6E-68C21BADB685}"/>
                </a:ext>
              </a:extLst>
            </p:cNvPr>
            <p:cNvSpPr>
              <a:spLocks noChangeAspect="1"/>
            </p:cNvSpPr>
            <p:nvPr userDrawn="1"/>
          </p:nvSpPr>
          <p:spPr>
            <a:xfrm>
              <a:off x="2525597" y="5996545"/>
              <a:ext cx="182880" cy="180000"/>
            </a:xfrm>
            <a:prstGeom prst="rtTriangle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31" name="圖片 30">
            <a:extLst>
              <a:ext uri="{FF2B5EF4-FFF2-40B4-BE49-F238E27FC236}">
                <a16:creationId xmlns:a16="http://schemas.microsoft.com/office/drawing/2014/main" id="{82E81D50-6933-9247-8A0A-E64891527195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167" y="6712439"/>
            <a:ext cx="1913551" cy="121921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0CAC2D37-A577-7848-9458-EA286D5717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9026FBB2-126A-4A9E-B11F-C1690B23E0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45035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13" name="內容版面配置區 3">
            <a:extLst>
              <a:ext uri="{FF2B5EF4-FFF2-40B4-BE49-F238E27FC236}">
                <a16:creationId xmlns:a16="http://schemas.microsoft.com/office/drawing/2014/main" id="{995016E8-CB54-4B63-8B81-372379E27D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50357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14" name="日期版面配置區 4">
            <a:extLst>
              <a:ext uri="{FF2B5EF4-FFF2-40B4-BE49-F238E27FC236}">
                <a16:creationId xmlns:a16="http://schemas.microsoft.com/office/drawing/2014/main" id="{4F9BE3EF-2E93-4C10-ADC9-9A91A23FC77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5981082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15" name="頁尾版面配置區 5">
            <a:extLst>
              <a:ext uri="{FF2B5EF4-FFF2-40B4-BE49-F238E27FC236}">
                <a16:creationId xmlns:a16="http://schemas.microsoft.com/office/drawing/2014/main" id="{49831983-583B-43E3-8BB1-233271E83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5981082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16" name="投影片編號版面配置區 6">
            <a:extLst>
              <a:ext uri="{FF2B5EF4-FFF2-40B4-BE49-F238E27FC236}">
                <a16:creationId xmlns:a16="http://schemas.microsoft.com/office/drawing/2014/main" id="{7CE69F7A-3216-4135-91E2-9CC1F53A9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81082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809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35843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18234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35843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18234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11" name="標題版面配置區 1">
            <a:extLst>
              <a:ext uri="{FF2B5EF4-FFF2-40B4-BE49-F238E27FC236}">
                <a16:creationId xmlns:a16="http://schemas.microsoft.com/office/drawing/2014/main" id="{A51CCCA6-D7E8-4174-938A-1E6B7BFAF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28" y="282401"/>
            <a:ext cx="52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51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6" name="標題版面配置區 1">
            <a:extLst>
              <a:ext uri="{FF2B5EF4-FFF2-40B4-BE49-F238E27FC236}">
                <a16:creationId xmlns:a16="http://schemas.microsoft.com/office/drawing/2014/main" id="{BA8BC30C-103B-4D6B-A76D-8370ABEB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28" y="282401"/>
            <a:ext cx="5220000" cy="648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  <a:endParaRPr kumimoji="1" lang="zh-TW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0424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20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_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8382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876FCE82-EA6B-0749-848D-A3217232168F}" type="datetimeFigureOut">
              <a:rPr kumimoji="1" lang="zh-TW" altLang="en-US" smtClean="0"/>
              <a:pPr/>
              <a:t>2023/12/25</a:t>
            </a:fld>
            <a:endParaRPr kumimoji="1"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4038600" y="5979085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8610600" y="5979085"/>
            <a:ext cx="2743200" cy="365125"/>
          </a:xfrm>
          <a:prstGeom prst="rect">
            <a:avLst/>
          </a:prstGeom>
        </p:spPr>
        <p:txBody>
          <a:bodyPr/>
          <a:lstStyle/>
          <a:p>
            <a:fld id="{3FF18355-D430-A04B-883A-FCD6B9FEE5BC}" type="slidenum">
              <a:rPr kumimoji="1" lang="zh-TW" altLang="en-US" smtClean="0"/>
              <a:pPr/>
              <a:t>‹#›</a:t>
            </a:fld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F8A20A1-E167-4D8C-B4CF-FAF0DF7D26B2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DC1555D5-C86C-479A-8DD7-236EFE48DDE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556EC5F1-47A6-4446-AC02-77A0F74264B2}"/>
              </a:ext>
            </a:extLst>
          </p:cNvPr>
          <p:cNvSpPr txBox="1"/>
          <p:nvPr userDrawn="1"/>
        </p:nvSpPr>
        <p:spPr>
          <a:xfrm>
            <a:off x="105657" y="259831"/>
            <a:ext cx="10342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600" b="1" dirty="0">
                <a:solidFill>
                  <a:schemeClr val="bg1"/>
                </a:solidFill>
              </a:rPr>
              <a:t>Title</a:t>
            </a:r>
            <a:endParaRPr lang="zh-TW" altLang="en-US" sz="3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673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66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224182"/>
            <a:ext cx="10515600" cy="49527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19C72-5D8E-4CE9-B2A4-967834D56E98}" type="datetimeFigureOut">
              <a:rPr lang="zh-TW" altLang="en-US" smtClean="0"/>
              <a:t>2023/12/25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0CE9F-BBDF-429E-8DED-079B09ADF097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BAFABA9-BD9A-4AF6-AF1F-8A832C699C5C}"/>
              </a:ext>
            </a:extLst>
          </p:cNvPr>
          <p:cNvSpPr/>
          <p:nvPr userDrawn="1"/>
        </p:nvSpPr>
        <p:spPr>
          <a:xfrm>
            <a:off x="0" y="0"/>
            <a:ext cx="12192000" cy="1035424"/>
          </a:xfrm>
          <a:prstGeom prst="rect">
            <a:avLst/>
          </a:prstGeom>
          <a:solidFill>
            <a:srgbClr val="0F33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4CD03EC-D650-49DA-853E-D0AE121C8907}"/>
              </a:ext>
            </a:extLst>
          </p:cNvPr>
          <p:cNvPicPr>
            <a:picLocks noChangeAspect="1"/>
          </p:cNvPicPr>
          <p:nvPr userDrawn="1"/>
        </p:nvPicPr>
        <p:blipFill>
          <a:blip r:embed="rId2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2314" y="282388"/>
            <a:ext cx="2567394" cy="659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9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5" r:id="rId11"/>
    <p:sldLayoutId id="2147483696" r:id="rId12"/>
    <p:sldLayoutId id="2147483697" r:id="rId13"/>
    <p:sldLayoutId id="2147483699" r:id="rId14"/>
    <p:sldLayoutId id="2147483700" r:id="rId15"/>
    <p:sldLayoutId id="2147483649" r:id="rId16"/>
    <p:sldLayoutId id="2147483660" r:id="rId17"/>
    <p:sldLayoutId id="2147483663" r:id="rId18"/>
    <p:sldLayoutId id="2147483664" r:id="rId19"/>
    <p:sldLayoutId id="2147483669" r:id="rId20"/>
    <p:sldLayoutId id="2147483670" r:id="rId21"/>
    <p:sldLayoutId id="2147483676" r:id="rId22"/>
    <p:sldLayoutId id="2147483677" r:id="rId23"/>
    <p:sldLayoutId id="2147483680" r:id="rId24"/>
    <p:sldLayoutId id="2147483681" r:id="rId25"/>
    <p:sldLayoutId id="2147483682" r:id="rId2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item.taobao.com/item.htm?id=558737448467&amp;sourceType=item&amp;price=35-2100&amp;suid=87C463CA-BB19-4935-879D-5B23E1CF0227&amp;shareUniqueId=24808844028&amp;ut_sk=1.X/VmqhYsIecDAGsYFH76hNlZ_21380790_1703221502541.systemSharePanel.1&amp;un=5d0b95130309df0211d86d4d81b6595f&amp;share_crt_v=1&amp;un_site=0&amp;spm=a2159r.13376460.0.0&amp;sp_abtk=gray_1_code_simpleios2&amp;tbSocialPopKey=shareItem&amp;sp_tk=YjJrZFdnU2FleDU%3D&amp;cpp=1&amp;shareurl=true&amp;short_name=h.5ML97M2&amp;bxsign=scdB-ecyINlBpma0X_gvUMTmbAw8sOl4cZWHKvJ67snIZvc8w4gMfDkf-PnQvrWn4MfLEcLGrmrqvM1KoQDTA8gkXavb6Hg8tEIFpsf4SlKUvixA6KbKG0-ogPLSQM4nK_H&amp;app=chrome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519953" y="3864028"/>
            <a:ext cx="5215641" cy="1039665"/>
          </a:xfrm>
        </p:spPr>
        <p:txBody>
          <a:bodyPr>
            <a:noAutofit/>
          </a:bodyPr>
          <a:lstStyle/>
          <a:p>
            <a:r>
              <a:rPr lang="en-US" altLang="zh-TW" sz="3200" dirty="0"/>
              <a:t>Dual Camera Calibration</a:t>
            </a:r>
            <a:endParaRPr lang="zh-TW" altLang="en-US" sz="3200" dirty="0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251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/>
          <p:cNvSpPr>
            <a:spLocks noGrp="1"/>
          </p:cNvSpPr>
          <p:nvPr>
            <p:ph type="title"/>
          </p:nvPr>
        </p:nvSpPr>
        <p:spPr>
          <a:xfrm>
            <a:off x="210670" y="323761"/>
            <a:ext cx="8644114" cy="57666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校正环境与规格</a:t>
            </a:r>
          </a:p>
        </p:txBody>
      </p:sp>
      <p:sp>
        <p:nvSpPr>
          <p:cNvPr id="16" name="內容版面配置區 2">
            <a:extLst>
              <a:ext uri="{FF2B5EF4-FFF2-40B4-BE49-F238E27FC236}">
                <a16:creationId xmlns:a16="http://schemas.microsoft.com/office/drawing/2014/main" id="{A90BC4C0-A0B2-1DD5-3B00-FFFE0DB5616F}"/>
              </a:ext>
            </a:extLst>
          </p:cNvPr>
          <p:cNvSpPr txBox="1">
            <a:spLocks/>
          </p:cNvSpPr>
          <p:nvPr/>
        </p:nvSpPr>
        <p:spPr>
          <a:xfrm>
            <a:off x="1209975" y="1533261"/>
            <a:ext cx="8229600" cy="4544811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TW" altLang="en-US" kern="0" dirty="0">
                <a:cs typeface="PMingLiU" pitchFamily="18" charset="-120"/>
              </a:rPr>
              <a:t>测试环境</a:t>
            </a: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600" kern="0" dirty="0">
                <a:cs typeface="PMingLiU" pitchFamily="18" charset="-120"/>
              </a:rPr>
              <a:t>光源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：</a:t>
            </a:r>
            <a:b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</a:b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    </a:t>
            </a:r>
            <a:r>
              <a:rPr kumimoji="1" lang="zh-TW" altLang="en-US" sz="1600" kern="0" dirty="0">
                <a:cs typeface="PMingLiU" pitchFamily="18" charset="-120"/>
              </a:rPr>
              <a:t>可见光 </a:t>
            </a:r>
            <a:r>
              <a:rPr kumimoji="1" lang="en-US" altLang="zh-TW" sz="1600" kern="0" dirty="0">
                <a:cs typeface="PMingLiU" pitchFamily="18" charset="-120"/>
              </a:rPr>
              <a:t>: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2900 ± 100 Lux, </a:t>
            </a:r>
            <a:r>
              <a:rPr kumimoji="1" lang="en-US" altLang="zh-TW" sz="1600" kern="0" dirty="0">
                <a:cs typeface="PMingLiU" pitchFamily="18" charset="-120"/>
              </a:rPr>
              <a:t>65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00K± 200K</a:t>
            </a:r>
            <a:b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</a:b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     UV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光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365nm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: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TBD (</a:t>
            </a:r>
            <a:r>
              <a:rPr kumimoji="1" lang="zh-TW" altLang="en-US" sz="1600" kern="0" dirty="0">
                <a:cs typeface="PMingLiU" pitchFamily="18" charset="-120"/>
              </a:rPr>
              <a:t>成像亮度均匀且对比度高</a:t>
            </a:r>
            <a:r>
              <a:rPr kumimoji="1" lang="en-US" altLang="zh-TW" sz="1600" kern="0" dirty="0">
                <a:cs typeface="PMingLiU" pitchFamily="18" charset="-120"/>
              </a:rPr>
              <a:t>)</a:t>
            </a: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zh-TW" altLang="en-US" sz="1600" kern="0" dirty="0">
                <a:cs typeface="PMingLiU" pitchFamily="18" charset="-120"/>
              </a:rPr>
              <a:t>测试距离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：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120mm/</a:t>
            </a:r>
            <a:r>
              <a:rPr kumimoji="1" lang="en-US" altLang="zh-TW" sz="1600" kern="0" dirty="0">
                <a:cs typeface="PMingLiU" pitchFamily="18" charset="-120"/>
              </a:rPr>
              <a:t>2</a:t>
            </a: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00mm</a:t>
            </a: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Chart</a:t>
            </a:r>
            <a:r>
              <a:rPr kumimoji="1" lang="zh-TW" altLang="en-US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：</a:t>
            </a:r>
            <a:r>
              <a:rPr kumimoji="1" lang="zh-CN" altLang="en-US" sz="1600" kern="0" dirty="0"/>
              <a:t>漫反射标定板</a:t>
            </a:r>
            <a:endParaRPr kumimoji="1" lang="en-US" altLang="zh-TW" sz="1600" kern="0" dirty="0"/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TW" sz="1600" kern="0" dirty="0">
                <a:cs typeface="PMingLiU" pitchFamily="18" charset="-120"/>
              </a:rPr>
              <a:t>Chart Pattern : 12x9</a:t>
            </a:r>
            <a:r>
              <a:rPr kumimoji="1" lang="zh-TW" altLang="en-US" sz="1600" kern="0" dirty="0">
                <a:cs typeface="PMingLiU" pitchFamily="18" charset="-120"/>
              </a:rPr>
              <a:t> 棋盘格</a:t>
            </a: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857250" marR="0" lvl="1" indent="-4572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1" lang="en-US" altLang="zh-TW" sz="1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Chart </a:t>
            </a:r>
            <a:r>
              <a:rPr kumimoji="1" lang="en-US" altLang="zh-TW" sz="1600" kern="0" dirty="0">
                <a:cs typeface="PMingLiU" pitchFamily="18" charset="-120"/>
              </a:rPr>
              <a:t>:</a:t>
            </a:r>
            <a:r>
              <a:rPr kumimoji="1" lang="zh-TW" altLang="en-US" sz="1600" kern="0" dirty="0">
                <a:cs typeface="PMingLiU" pitchFamily="18" charset="-120"/>
              </a:rPr>
              <a:t> </a:t>
            </a:r>
            <a:r>
              <a:rPr kumimoji="1" lang="zh-TW" altLang="en-US" sz="1600" kern="0" dirty="0">
                <a:cs typeface="PMingLiU" pitchFamily="18" charset="-120"/>
                <a:hlinkClick r:id="rId2"/>
              </a:rPr>
              <a:t>购买参考连结</a:t>
            </a:r>
            <a:r>
              <a:rPr kumimoji="1" lang="en-US" altLang="zh-TW" sz="1600" kern="0" dirty="0">
                <a:cs typeface="PMingLiU" pitchFamily="18" charset="-120"/>
              </a:rPr>
              <a:t>, GP150</a:t>
            </a:r>
            <a:r>
              <a:rPr kumimoji="1" lang="zh-TW" altLang="en-US" sz="1600" kern="0" dirty="0">
                <a:cs typeface="PMingLiU" pitchFamily="18" charset="-120"/>
              </a:rPr>
              <a:t>与</a:t>
            </a:r>
            <a:r>
              <a:rPr kumimoji="1" lang="en-US" altLang="zh-TW" sz="1600" kern="0" dirty="0">
                <a:cs typeface="PMingLiU" pitchFamily="18" charset="-120"/>
              </a:rPr>
              <a:t>GP200</a:t>
            </a:r>
            <a:br>
              <a:rPr kumimoji="1" lang="en-US" altLang="zh-TW" sz="1600" kern="0" dirty="0">
                <a:cs typeface="PMingLiU" pitchFamily="18" charset="-120"/>
              </a:rPr>
            </a:br>
            <a:endParaRPr kumimoji="1" lang="en-US" altLang="zh-TW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tabLst/>
              <a:defRPr/>
            </a:pP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1" lang="zh-TW" altLang="en-US" kern="0" dirty="0">
                <a:cs typeface="PMingLiU" pitchFamily="18" charset="-120"/>
              </a:rPr>
              <a:t>校正</a:t>
            </a:r>
            <a:r>
              <a:rPr kumimoji="1" lang="zh-TW" altLang="en-US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规格</a:t>
            </a: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X</a:t>
            </a:r>
            <a:r>
              <a:rPr kumimoji="1" lang="zh-TW" altLang="en-US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</a:t>
            </a: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Shift</a:t>
            </a:r>
            <a:r>
              <a:rPr kumimoji="1" lang="zh-TW" altLang="en-US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</a:t>
            </a: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&lt;</a:t>
            </a:r>
            <a:r>
              <a:rPr kumimoji="1" lang="zh-TW" altLang="en-US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 </a:t>
            </a: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TBD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kern="0" noProof="0" dirty="0">
                <a:cs typeface="PMingLiU" pitchFamily="18" charset="-120"/>
              </a:rPr>
              <a:t>Y Shift</a:t>
            </a:r>
            <a:r>
              <a:rPr kumimoji="1" lang="zh-TW" altLang="en-US" kern="0" noProof="0" dirty="0">
                <a:cs typeface="PMingLiU" pitchFamily="18" charset="-120"/>
              </a:rPr>
              <a:t> </a:t>
            </a:r>
            <a:r>
              <a:rPr kumimoji="1" lang="en-US" altLang="zh-TW" kern="0" noProof="0" dirty="0">
                <a:cs typeface="PMingLiU" pitchFamily="18" charset="-120"/>
              </a:rPr>
              <a:t>&lt;</a:t>
            </a:r>
            <a:r>
              <a:rPr kumimoji="1" lang="zh-TW" altLang="en-US" kern="0" noProof="0" dirty="0">
                <a:cs typeface="PMingLiU" pitchFamily="18" charset="-120"/>
              </a:rPr>
              <a:t> </a:t>
            </a:r>
            <a:r>
              <a:rPr kumimoji="1" lang="en-US" altLang="zh-TW" kern="0" noProof="0" dirty="0">
                <a:cs typeface="PMingLiU" pitchFamily="18" charset="-120"/>
              </a:rPr>
              <a:t>TBD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Rotation &lt; +/- 1.5</a:t>
            </a:r>
            <a:r>
              <a:rPr kumimoji="1" lang="en-US" altLang="zh-TW" b="0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細明體" panose="02020509000000000000" pitchFamily="49" charset="-120"/>
                <a:ea typeface="細明體" panose="02020509000000000000" pitchFamily="49" charset="-120"/>
                <a:cs typeface="PMingLiU" pitchFamily="18" charset="-120"/>
              </a:rPr>
              <a:t>˚</a:t>
            </a: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en-US" altLang="zh-TW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1" lang="zh-TW" altLang="en-US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PMingLiU" pitchFamily="18" charset="-120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31EDA607-4B0C-EA2D-A213-D59BD5ABFBDB}"/>
              </a:ext>
            </a:extLst>
          </p:cNvPr>
          <p:cNvSpPr/>
          <p:nvPr/>
        </p:nvSpPr>
        <p:spPr>
          <a:xfrm>
            <a:off x="8164132" y="5324740"/>
            <a:ext cx="984349" cy="1982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DUT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等腰三角形 46">
            <a:extLst>
              <a:ext uri="{FF2B5EF4-FFF2-40B4-BE49-F238E27FC236}">
                <a16:creationId xmlns:a16="http://schemas.microsoft.com/office/drawing/2014/main" id="{9FD9F4A4-AF23-2CEE-4211-0C4A5CEDEC54}"/>
              </a:ext>
            </a:extLst>
          </p:cNvPr>
          <p:cNvSpPr/>
          <p:nvPr/>
        </p:nvSpPr>
        <p:spPr>
          <a:xfrm rot="10800000">
            <a:off x="8199109" y="4644017"/>
            <a:ext cx="517281" cy="57666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等腰三角形 48">
            <a:extLst>
              <a:ext uri="{FF2B5EF4-FFF2-40B4-BE49-F238E27FC236}">
                <a16:creationId xmlns:a16="http://schemas.microsoft.com/office/drawing/2014/main" id="{026A4F39-0208-415C-88D7-16CCB71F5C58}"/>
              </a:ext>
            </a:extLst>
          </p:cNvPr>
          <p:cNvSpPr/>
          <p:nvPr/>
        </p:nvSpPr>
        <p:spPr>
          <a:xfrm rot="10800000">
            <a:off x="8513665" y="4644018"/>
            <a:ext cx="517281" cy="576669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B500A55B-D9FC-7F72-2A53-0DCB6552A44D}"/>
              </a:ext>
            </a:extLst>
          </p:cNvPr>
          <p:cNvGrpSpPr/>
          <p:nvPr/>
        </p:nvGrpSpPr>
        <p:grpSpPr>
          <a:xfrm>
            <a:off x="7214314" y="1861900"/>
            <a:ext cx="2688529" cy="2149287"/>
            <a:chOff x="6501528" y="1664120"/>
            <a:chExt cx="2688529" cy="2149287"/>
          </a:xfrm>
        </p:grpSpPr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3F4D1C32-6C00-4290-164E-93C06A015B92}"/>
                </a:ext>
              </a:extLst>
            </p:cNvPr>
            <p:cNvSpPr/>
            <p:nvPr/>
          </p:nvSpPr>
          <p:spPr>
            <a:xfrm>
              <a:off x="6501528" y="1664120"/>
              <a:ext cx="2688529" cy="214928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51" name="圖片 50">
              <a:extLst>
                <a:ext uri="{FF2B5EF4-FFF2-40B4-BE49-F238E27FC236}">
                  <a16:creationId xmlns:a16="http://schemas.microsoft.com/office/drawing/2014/main" id="{6B4457BD-D1BD-E642-EC88-7C1865F8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83581" y="1804685"/>
              <a:ext cx="2324424" cy="1895740"/>
            </a:xfrm>
            <a:prstGeom prst="rect">
              <a:avLst/>
            </a:prstGeom>
          </p:spPr>
        </p:pic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BCD390D3-4FE7-8FE2-BA51-8B78C3782293}"/>
              </a:ext>
            </a:extLst>
          </p:cNvPr>
          <p:cNvSpPr/>
          <p:nvPr/>
        </p:nvSpPr>
        <p:spPr>
          <a:xfrm>
            <a:off x="8381791" y="5199234"/>
            <a:ext cx="151915" cy="12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393DC3B-CF08-2F20-1862-B58DA244B63A}"/>
              </a:ext>
            </a:extLst>
          </p:cNvPr>
          <p:cNvSpPr/>
          <p:nvPr/>
        </p:nvSpPr>
        <p:spPr>
          <a:xfrm>
            <a:off x="8695742" y="5199233"/>
            <a:ext cx="151915" cy="1255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5E8C0CBC-CE82-4DD6-BC5C-EB6E388C2ED3}"/>
              </a:ext>
            </a:extLst>
          </p:cNvPr>
          <p:cNvCxnSpPr>
            <a:cxnSpLocks/>
          </p:cNvCxnSpPr>
          <p:nvPr/>
        </p:nvCxnSpPr>
        <p:spPr>
          <a:xfrm>
            <a:off x="8845819" y="5199233"/>
            <a:ext cx="87497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4C33950D-7E1F-E0AB-B128-CE81509B36EF}"/>
              </a:ext>
            </a:extLst>
          </p:cNvPr>
          <p:cNvCxnSpPr>
            <a:cxnSpLocks/>
          </p:cNvCxnSpPr>
          <p:nvPr/>
        </p:nvCxnSpPr>
        <p:spPr>
          <a:xfrm>
            <a:off x="9362956" y="4846462"/>
            <a:ext cx="0" cy="3672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7DCFD862-CCB3-B1A7-198A-ED9B7B785BE4}"/>
              </a:ext>
            </a:extLst>
          </p:cNvPr>
          <p:cNvCxnSpPr>
            <a:cxnSpLocks/>
          </p:cNvCxnSpPr>
          <p:nvPr/>
        </p:nvCxnSpPr>
        <p:spPr>
          <a:xfrm flipV="1">
            <a:off x="9356775" y="4025673"/>
            <a:ext cx="0" cy="34035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ED9EC2C6-ED91-D011-060E-9B6EC9D2F7FE}"/>
              </a:ext>
            </a:extLst>
          </p:cNvPr>
          <p:cNvSpPr txBox="1"/>
          <p:nvPr/>
        </p:nvSpPr>
        <p:spPr>
          <a:xfrm>
            <a:off x="8998428" y="4420543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TW" sz="1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PMingLiU" pitchFamily="18" charset="-120"/>
              </a:rPr>
              <a:t>120mm/ </a:t>
            </a:r>
            <a:r>
              <a:rPr lang="en-US" altLang="zh-TW" dirty="0"/>
              <a:t>200mm</a:t>
            </a:r>
            <a:endParaRPr lang="zh-TW" altLang="en-US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970E96F9-A2A5-DF39-8250-725CCFFF32CB}"/>
              </a:ext>
            </a:extLst>
          </p:cNvPr>
          <p:cNvSpPr/>
          <p:nvPr/>
        </p:nvSpPr>
        <p:spPr>
          <a:xfrm rot="544292">
            <a:off x="7382609" y="5424308"/>
            <a:ext cx="705851" cy="175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可見光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DB5EFD9-EB53-CC77-E5FF-BF85B7B0D31D}"/>
              </a:ext>
            </a:extLst>
          </p:cNvPr>
          <p:cNvSpPr/>
          <p:nvPr/>
        </p:nvSpPr>
        <p:spPr>
          <a:xfrm rot="20863448">
            <a:off x="9292340" y="5387799"/>
            <a:ext cx="705851" cy="175693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tx1"/>
                </a:solidFill>
              </a:rPr>
              <a:t>可見光</a:t>
            </a: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DF0C2ED-C3A7-787A-7ED0-45D39B72469F}"/>
              </a:ext>
            </a:extLst>
          </p:cNvPr>
          <p:cNvSpPr/>
          <p:nvPr/>
        </p:nvSpPr>
        <p:spPr>
          <a:xfrm rot="1765247">
            <a:off x="6641354" y="5185310"/>
            <a:ext cx="705851" cy="175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UV</a:t>
            </a:r>
            <a:r>
              <a:rPr lang="zh-TW" altLang="en-US" sz="1200" dirty="0">
                <a:solidFill>
                  <a:schemeClr val="bg1"/>
                </a:solidFill>
              </a:rPr>
              <a:t>光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72A3E4F-2300-8AC2-A17F-CCB3CB77CC07}"/>
              </a:ext>
            </a:extLst>
          </p:cNvPr>
          <p:cNvSpPr/>
          <p:nvPr/>
        </p:nvSpPr>
        <p:spPr>
          <a:xfrm rot="20357602">
            <a:off x="10039756" y="5149204"/>
            <a:ext cx="705851" cy="175693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bg1"/>
                </a:solidFill>
              </a:rPr>
              <a:t>UV</a:t>
            </a:r>
            <a:r>
              <a:rPr lang="zh-TW" altLang="en-US" sz="1200" dirty="0">
                <a:solidFill>
                  <a:schemeClr val="bg1"/>
                </a:solidFill>
              </a:rPr>
              <a:t>光</a:t>
            </a:r>
          </a:p>
        </p:txBody>
      </p:sp>
    </p:spTree>
    <p:extLst>
      <p:ext uri="{BB962C8B-B14F-4D97-AF65-F5344CB8AC3E}">
        <p14:creationId xmlns:p14="http://schemas.microsoft.com/office/powerpoint/2010/main" val="13359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1EB63C9-56A5-D296-D8C6-095C033A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035" y="262672"/>
            <a:ext cx="8644114" cy="57666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Dual</a:t>
            </a:r>
            <a:r>
              <a:rPr lang="zh-TW" altLang="en-US" dirty="0"/>
              <a:t> </a:t>
            </a:r>
            <a:r>
              <a:rPr lang="en-US" altLang="zh-TW" dirty="0"/>
              <a:t>Camera</a:t>
            </a:r>
            <a:r>
              <a:rPr lang="zh-TW" altLang="en-US" dirty="0"/>
              <a:t> </a:t>
            </a:r>
            <a:r>
              <a:rPr lang="en-US" altLang="zh-TW" dirty="0"/>
              <a:t>Calibration</a:t>
            </a:r>
            <a:r>
              <a:rPr lang="zh-TW" altLang="en-US" dirty="0"/>
              <a:t> </a:t>
            </a:r>
            <a:r>
              <a:rPr lang="en-US" altLang="zh-TW" dirty="0"/>
              <a:t>DLL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F81CB69B-57C5-3BB3-BED5-761C31FC6E19}"/>
              </a:ext>
            </a:extLst>
          </p:cNvPr>
          <p:cNvSpPr txBox="1"/>
          <p:nvPr/>
        </p:nvSpPr>
        <p:spPr>
          <a:xfrm>
            <a:off x="534468" y="1038628"/>
            <a:ext cx="10922426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namespace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NST {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1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Image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 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// calibration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 輸入的資料格式</a:t>
            </a:r>
            <a:endParaRPr lang="en-US" altLang="zh-TW" sz="1400" b="1" u="sng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array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&lt;System::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Byte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&gt;^ data;</a:t>
            </a:r>
          </a:p>
          <a:p>
            <a:pPr lvl="2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width;</a:t>
            </a:r>
          </a:p>
          <a:p>
            <a:pPr lvl="2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height;</a:t>
            </a:r>
          </a:p>
          <a:p>
            <a:pPr lvl="2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channels;</a:t>
            </a:r>
          </a:p>
          <a:p>
            <a:pPr lvl="1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1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FF"/>
                </a:solidFill>
                <a:ea typeface="細明體" panose="02020509000000000000" pitchFamily="49" charset="-120"/>
              </a:rPr>
              <a:t>enum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ErrCode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{</a:t>
            </a: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// calibration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回傳的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error code</a:t>
            </a:r>
          </a:p>
          <a:p>
            <a:pPr lvl="2"/>
            <a:r>
              <a:rPr lang="en-US" altLang="zh-TW" sz="1400" dirty="0">
                <a:solidFill>
                  <a:srgbClr val="2F4F4F"/>
                </a:solidFill>
                <a:ea typeface="細明體" panose="02020509000000000000" pitchFamily="49" charset="-120"/>
              </a:rPr>
              <a:t>Pass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0,</a:t>
            </a:r>
          </a:p>
          <a:p>
            <a:pPr lvl="2"/>
            <a:r>
              <a:rPr lang="en-US" altLang="zh-TW" sz="1400" dirty="0">
                <a:solidFill>
                  <a:srgbClr val="2F4F4F"/>
                </a:solidFill>
                <a:ea typeface="細明體" panose="02020509000000000000" pitchFamily="49" charset="-120"/>
              </a:rPr>
              <a:t>Fail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= 1</a:t>
            </a:r>
          </a:p>
          <a:p>
            <a:pPr lvl="1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1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class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DualCameraCalibration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{    // 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主要類別</a:t>
            </a:r>
            <a:endParaRPr lang="en-US" altLang="zh-TW" sz="1400" b="1" u="sng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public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:</a:t>
            </a:r>
          </a:p>
          <a:p>
            <a:pPr lvl="2"/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DualCameraCalibration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() {};</a:t>
            </a:r>
          </a:p>
          <a:p>
            <a:pPr lvl="2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~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DualCameraCalibration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() {};</a:t>
            </a:r>
          </a:p>
          <a:p>
            <a:pPr lvl="2"/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ref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struct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CaliResult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{{</a:t>
            </a: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   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// calibration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回傳的校正結果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,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請依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SN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記錄到產測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log (</a:t>
            </a:r>
            <a:r>
              <a:rPr lang="en-US" altLang="zh-TW" sz="1400" b="1" u="sng" dirty="0" err="1">
                <a:solidFill>
                  <a:srgbClr val="000000"/>
                </a:solidFill>
                <a:ea typeface="細明體" panose="02020509000000000000" pitchFamily="49" charset="-120"/>
              </a:rPr>
              <a:t>ex:csv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檔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)</a:t>
            </a:r>
          </a:p>
          <a:p>
            <a:pPr lvl="3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dx;</a:t>
            </a:r>
          </a:p>
          <a:p>
            <a:pPr lvl="3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int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</a:t>
            </a:r>
            <a:r>
              <a:rPr lang="en-US" altLang="zh-TW" sz="1400" dirty="0" err="1">
                <a:solidFill>
                  <a:srgbClr val="000000"/>
                </a:solidFill>
                <a:ea typeface="細明體" panose="02020509000000000000" pitchFamily="49" charset="-120"/>
              </a:rPr>
              <a:t>dy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;</a:t>
            </a:r>
          </a:p>
          <a:p>
            <a:pPr lvl="3"/>
            <a:r>
              <a:rPr lang="en-US" altLang="zh-TW" sz="1400" dirty="0">
                <a:solidFill>
                  <a:srgbClr val="0000FF"/>
                </a:solidFill>
                <a:ea typeface="細明體" panose="02020509000000000000" pitchFamily="49" charset="-120"/>
              </a:rPr>
              <a:t>double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 rotate;</a:t>
            </a:r>
          </a:p>
          <a:p>
            <a:pPr lvl="2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</a:p>
          <a:p>
            <a:pPr lvl="2"/>
            <a:endParaRPr lang="en-US" altLang="zh-TW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pPr lvl="2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System::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ValueTuple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&lt;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ErrCode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400" dirty="0" err="1">
                <a:solidFill>
                  <a:srgbClr val="2B91AF"/>
                </a:solidFill>
                <a:ea typeface="細明體" panose="02020509000000000000" pitchFamily="49" charset="-120"/>
              </a:rPr>
              <a:t>CaliResult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^&gt; calibration(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Image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^ </a:t>
            </a:r>
            <a:r>
              <a:rPr lang="en-US" altLang="zh-TW" sz="1400" dirty="0" err="1">
                <a:solidFill>
                  <a:srgbClr val="808080"/>
                </a:solidFill>
                <a:ea typeface="細明體" panose="02020509000000000000" pitchFamily="49" charset="-120"/>
              </a:rPr>
              <a:t>rgb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, </a:t>
            </a:r>
            <a:r>
              <a:rPr lang="en-US" altLang="zh-TW" sz="1400" dirty="0">
                <a:solidFill>
                  <a:srgbClr val="2B91AF"/>
                </a:solidFill>
                <a:ea typeface="細明體" panose="02020509000000000000" pitchFamily="49" charset="-120"/>
              </a:rPr>
              <a:t>Image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^ </a:t>
            </a:r>
            <a:r>
              <a:rPr lang="en-US" altLang="zh-TW" sz="1400" dirty="0" err="1">
                <a:solidFill>
                  <a:srgbClr val="808080"/>
                </a:solidFill>
                <a:ea typeface="細明體" panose="02020509000000000000" pitchFamily="49" charset="-120"/>
              </a:rPr>
              <a:t>uv</a:t>
            </a:r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);</a:t>
            </a:r>
            <a:r>
              <a:rPr lang="zh-TW" altLang="en-US" sz="1400" dirty="0">
                <a:solidFill>
                  <a:srgbClr val="000000"/>
                </a:solidFill>
                <a:ea typeface="細明體" panose="02020509000000000000" pitchFamily="49" charset="-120"/>
              </a:rPr>
              <a:t>    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//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 雙目校正</a:t>
            </a:r>
            <a:r>
              <a:rPr lang="en-US" altLang="zh-TW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API,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輸入</a:t>
            </a:r>
            <a:r>
              <a:rPr lang="en-US" altLang="zh-TW" sz="1400" b="1" u="sng" dirty="0" err="1">
                <a:solidFill>
                  <a:srgbClr val="000000"/>
                </a:solidFill>
                <a:ea typeface="細明體" panose="02020509000000000000" pitchFamily="49" charset="-120"/>
              </a:rPr>
              <a:t>rgb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與</a:t>
            </a:r>
            <a:r>
              <a:rPr lang="en-US" altLang="zh-TW" sz="1400" b="1" u="sng" dirty="0" err="1">
                <a:solidFill>
                  <a:srgbClr val="000000"/>
                </a:solidFill>
                <a:ea typeface="細明體" panose="02020509000000000000" pitchFamily="49" charset="-120"/>
              </a:rPr>
              <a:t>uv</a:t>
            </a:r>
            <a:r>
              <a:rPr lang="zh-TW" altLang="en-US" sz="1400" b="1" u="sng" dirty="0">
                <a:solidFill>
                  <a:srgbClr val="000000"/>
                </a:solidFill>
                <a:ea typeface="細明體" panose="02020509000000000000" pitchFamily="49" charset="-120"/>
              </a:rPr>
              <a:t>影像</a:t>
            </a:r>
          </a:p>
          <a:p>
            <a:pPr lvl="1"/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};</a:t>
            </a:r>
            <a:endParaRPr lang="zh-TW" altLang="en-US" sz="1400" dirty="0">
              <a:solidFill>
                <a:srgbClr val="000000"/>
              </a:solidFill>
              <a:ea typeface="細明體" panose="02020509000000000000" pitchFamily="49" charset="-120"/>
            </a:endParaRPr>
          </a:p>
          <a:p>
            <a:r>
              <a:rPr lang="en-US" altLang="zh-TW" sz="1400" dirty="0">
                <a:solidFill>
                  <a:srgbClr val="000000"/>
                </a:solidFill>
                <a:ea typeface="細明體" panose="02020509000000000000" pitchFamily="49" charset="-120"/>
              </a:rPr>
              <a:t>}</a:t>
            </a:r>
            <a:endParaRPr lang="zh-TW" altLang="en-US" sz="1100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F00AA30-A6B9-FE45-49BD-1E884C6851C5}"/>
              </a:ext>
            </a:extLst>
          </p:cNvPr>
          <p:cNvSpPr txBox="1"/>
          <p:nvPr/>
        </p:nvSpPr>
        <p:spPr>
          <a:xfrm>
            <a:off x="7404847" y="1685365"/>
            <a:ext cx="342882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具體引用方式可參考</a:t>
            </a:r>
            <a:r>
              <a:rPr lang="en-US" altLang="zh-TW" dirty="0"/>
              <a:t>demo code: </a:t>
            </a:r>
            <a:br>
              <a:rPr lang="en-US" altLang="zh-TW" dirty="0"/>
            </a:br>
            <a:r>
              <a:rPr lang="en-US" altLang="zh-TW" dirty="0"/>
              <a:t>dual_camera_calibration.7z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07398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22C117F8-1E53-4345-E459-D31452412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529" y="262672"/>
            <a:ext cx="8644114" cy="576669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EEPROM</a:t>
            </a:r>
            <a:r>
              <a:rPr lang="zh-TW" altLang="en-US" dirty="0"/>
              <a:t> </a:t>
            </a:r>
            <a:r>
              <a:rPr lang="en-US" altLang="zh-TW" dirty="0"/>
              <a:t>Contents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222A00E-F206-A45E-894D-E36E37DB7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51806"/>
              </p:ext>
            </p:extLst>
          </p:nvPr>
        </p:nvGraphicFramePr>
        <p:xfrm>
          <a:off x="2910542" y="1350329"/>
          <a:ext cx="8890848" cy="487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0752">
                  <a:extLst>
                    <a:ext uri="{9D8B030D-6E8A-4147-A177-3AD203B41FA5}">
                      <a16:colId xmlns:a16="http://schemas.microsoft.com/office/drawing/2014/main" val="763269833"/>
                    </a:ext>
                  </a:extLst>
                </a:gridCol>
                <a:gridCol w="788894">
                  <a:extLst>
                    <a:ext uri="{9D8B030D-6E8A-4147-A177-3AD203B41FA5}">
                      <a16:colId xmlns:a16="http://schemas.microsoft.com/office/drawing/2014/main" val="2101119582"/>
                    </a:ext>
                  </a:extLst>
                </a:gridCol>
                <a:gridCol w="1004047">
                  <a:extLst>
                    <a:ext uri="{9D8B030D-6E8A-4147-A177-3AD203B41FA5}">
                      <a16:colId xmlns:a16="http://schemas.microsoft.com/office/drawing/2014/main" val="2825049897"/>
                    </a:ext>
                  </a:extLst>
                </a:gridCol>
                <a:gridCol w="5257155">
                  <a:extLst>
                    <a:ext uri="{9D8B030D-6E8A-4147-A177-3AD203B41FA5}">
                      <a16:colId xmlns:a16="http://schemas.microsoft.com/office/drawing/2014/main" val="2701803364"/>
                    </a:ext>
                  </a:extLst>
                </a:gridCol>
              </a:tblGrid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名稱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TW" altLang="en-US" sz="1400" dirty="0"/>
                        <a:t>位址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Size(Byte)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Contents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97968621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Header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0x55AA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77264258"/>
                  </a:ext>
                </a:extLst>
              </a:tr>
              <a:tr h="23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Board Name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‘K’,’U’,’N’,’L’,’U’,’N’,’-’,D’,’U‘,’A’,’L’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9480984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HW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Version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TBD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840672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Serial Number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0x0F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16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TBD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8598168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0x20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19739621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Near Distance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0x30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Near calibration distance in cm, 0x00 means no calibration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983410037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Far Distance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0x31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Far calibration distance in cm, 0x00 means no calibration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8414761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0x32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13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53948143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Near X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0x40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Near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X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71250432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Near Y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Near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Y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9691204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Near Rotation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0x44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Near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Rotation (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CaliResult.rotate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10)</a:t>
                      </a:r>
                      <a:endParaRPr lang="zh-TW" altLang="en-US" sz="14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036535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Far X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0x45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Far X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12235582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Far Y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0x47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Far Y shift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9164098"/>
                  </a:ext>
                </a:extLst>
              </a:tr>
              <a:tr h="222888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Far Rotation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0x49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Far Distance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Far Rotation (</a:t>
                      </a:r>
                      <a:r>
                        <a:rPr lang="en-US" altLang="zh-TW" sz="14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CaliResult.rotate</a:t>
                      </a:r>
                      <a:r>
                        <a:rPr lang="en-US" altLang="zh-TW" sz="14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* 10)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8689067"/>
                  </a:ext>
                </a:extLst>
              </a:tr>
              <a:tr h="233784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0x4A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400" dirty="0"/>
                        <a:t>TBD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Reserved</a:t>
                      </a:r>
                      <a:endParaRPr lang="zh-TW" alt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7644180"/>
                  </a:ext>
                </a:extLst>
              </a:tr>
            </a:tbl>
          </a:graphicData>
        </a:graphic>
      </p:graphicFrame>
      <p:sp>
        <p:nvSpPr>
          <p:cNvPr id="5" name="左大括弧 4">
            <a:extLst>
              <a:ext uri="{FF2B5EF4-FFF2-40B4-BE49-F238E27FC236}">
                <a16:creationId xmlns:a16="http://schemas.microsoft.com/office/drawing/2014/main" id="{FCB30AC6-24D5-A4A7-803C-E2AD25242F08}"/>
              </a:ext>
            </a:extLst>
          </p:cNvPr>
          <p:cNvSpPr/>
          <p:nvPr/>
        </p:nvSpPr>
        <p:spPr>
          <a:xfrm>
            <a:off x="2270999" y="1694329"/>
            <a:ext cx="478177" cy="1380566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左大括弧 5">
            <a:extLst>
              <a:ext uri="{FF2B5EF4-FFF2-40B4-BE49-F238E27FC236}">
                <a16:creationId xmlns:a16="http://schemas.microsoft.com/office/drawing/2014/main" id="{7AA8FCD1-671C-FC65-4695-9DD6AC0A82B8}"/>
              </a:ext>
            </a:extLst>
          </p:cNvPr>
          <p:cNvSpPr/>
          <p:nvPr/>
        </p:nvSpPr>
        <p:spPr>
          <a:xfrm>
            <a:off x="2270998" y="3227294"/>
            <a:ext cx="478177" cy="774304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左大括弧 6">
            <a:extLst>
              <a:ext uri="{FF2B5EF4-FFF2-40B4-BE49-F238E27FC236}">
                <a16:creationId xmlns:a16="http://schemas.microsoft.com/office/drawing/2014/main" id="{AAA32EB6-C8FF-A46A-55B7-97B667F231A0}"/>
              </a:ext>
            </a:extLst>
          </p:cNvPr>
          <p:cNvSpPr/>
          <p:nvPr/>
        </p:nvSpPr>
        <p:spPr>
          <a:xfrm>
            <a:off x="2270997" y="4153997"/>
            <a:ext cx="478177" cy="207313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36AD4C6C-7937-EA18-BE4D-C2322AC3D652}"/>
              </a:ext>
            </a:extLst>
          </p:cNvPr>
          <p:cNvSpPr txBox="1"/>
          <p:nvPr/>
        </p:nvSpPr>
        <p:spPr>
          <a:xfrm>
            <a:off x="668552" y="2176138"/>
            <a:ext cx="1521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HW info (TBD)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1988EF1D-08CB-54A7-5C2B-3857C3A5E38D}"/>
              </a:ext>
            </a:extLst>
          </p:cNvPr>
          <p:cNvSpPr txBox="1"/>
          <p:nvPr/>
        </p:nvSpPr>
        <p:spPr>
          <a:xfrm>
            <a:off x="572821" y="3419397"/>
            <a:ext cx="1617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Calibration info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2CE57BF-1266-0E0E-0EF2-0E631E09555D}"/>
              </a:ext>
            </a:extLst>
          </p:cNvPr>
          <p:cNvSpPr txBox="1"/>
          <p:nvPr/>
        </p:nvSpPr>
        <p:spPr>
          <a:xfrm>
            <a:off x="390610" y="4983870"/>
            <a:ext cx="1880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Calibration results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61811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5BC5D9-0E37-EE89-CA8C-F0FB6B1291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Q&amp;A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1838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</TotalTime>
  <Words>433</Words>
  <Application>Microsoft Office PowerPoint</Application>
  <PresentationFormat>寬螢幕</PresentationFormat>
  <Paragraphs>115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3" baseType="lpstr">
      <vt:lpstr>DIN-Medium</vt:lpstr>
      <vt:lpstr>細明體</vt:lpstr>
      <vt:lpstr>Arial</vt:lpstr>
      <vt:lpstr>Calibri</vt:lpstr>
      <vt:lpstr>Calibri Light</vt:lpstr>
      <vt:lpstr>Consolas</vt:lpstr>
      <vt:lpstr>Roboto</vt:lpstr>
      <vt:lpstr>Office 佈景主題</vt:lpstr>
      <vt:lpstr>Dual Camera Calibration</vt:lpstr>
      <vt:lpstr>校正环境与规格</vt:lpstr>
      <vt:lpstr>Dual Camera Calibration DLL</vt:lpstr>
      <vt:lpstr>EEPROM Contents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MR</dc:creator>
  <cp:lastModifiedBy>TP007</cp:lastModifiedBy>
  <cp:revision>86</cp:revision>
  <dcterms:created xsi:type="dcterms:W3CDTF">2020-11-11T01:39:54Z</dcterms:created>
  <dcterms:modified xsi:type="dcterms:W3CDTF">2023-12-25T04:54:26Z</dcterms:modified>
</cp:coreProperties>
</file>