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90EEF2-711D-6D88-DA7F-BAA00135E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FBD5B3-C41F-CABA-C384-D57642F15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E485D1-EFE8-1A59-1821-CB6AB124B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8DCF-7A0A-43EC-921D-1C7C0EB94E75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7B69F0-C34A-A20D-1964-D098A74AF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CAF2F2-2380-9921-F20F-AFE1A2593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DB4B-4FD1-4BA9-825A-30E947ED2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821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424142-7983-885F-7D55-C7304225D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E27209-D845-670E-3A27-FDBA8A818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3CC268-1B8D-88A8-0620-A25FA2AF4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8DCF-7A0A-43EC-921D-1C7C0EB94E75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E72C92-8A33-612E-A23B-0B3FCA77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FB6965-55E9-CFA1-9F39-475ED7CAC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DB4B-4FD1-4BA9-825A-30E947ED2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059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0FA958-BF2D-0C26-75E8-FB06730A73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672965-0BAC-478B-E0BE-939DA965D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A436BC-C1A9-2D2E-F961-966382787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8DCF-7A0A-43EC-921D-1C7C0EB94E75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833B30-9325-9C9C-4219-958619CBC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179D1B-5D91-2202-6E4F-E959296E7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DB4B-4FD1-4BA9-825A-30E947ED2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078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EB199A-72A0-49D1-BFBB-46DE6C565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71951F-AE71-9902-0544-137456C08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0AFCAC-E442-358A-65CF-D4B2C8E29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8DCF-7A0A-43EC-921D-1C7C0EB94E75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5FF36E-B94C-5E3C-E8EA-DEDAECB44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33783D-0355-F8B6-8915-A8660760F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DB4B-4FD1-4BA9-825A-30E947ED2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657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0B7101-5BCF-DF97-852B-5ED4E42FF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3BADED-E80E-851F-9098-E783927ED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7A1B87-C355-4DCC-ABCB-7C9CFD5C3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8DCF-7A0A-43EC-921D-1C7C0EB94E75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FFB2CC-FCAB-920F-E9EC-24371442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2AF114-8837-195D-5DA8-5FFC646FA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DB4B-4FD1-4BA9-825A-30E947ED2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763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45A43-0166-BCA1-8FAA-D9FE2FFD6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69E31B-64CE-BC16-770D-0BB1119E27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1C0FEB-12F7-3890-4DC2-906FD0CB9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4D93A9-C2D5-2549-E12B-40BA8E443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8DCF-7A0A-43EC-921D-1C7C0EB94E75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301B83-6C04-C353-F0B1-0AD126297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7E90A0-2F2D-0AB3-1B7F-29620BB64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DB4B-4FD1-4BA9-825A-30E947ED2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448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DEDA7-0F18-6B13-6B1A-4440B94F4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180B53-808E-EA57-F97B-6B2E1D37C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B2D09E-FD21-1628-7CD9-DBB0F8873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2220DC3-B167-7FEC-6740-41C0EFF3B6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EE23EFF-1307-02A2-20C6-8E29CA80D7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1509CF-DDA7-AA3A-83E3-1CE43C263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8DCF-7A0A-43EC-921D-1C7C0EB94E75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B3378E7-DEB7-69B0-6F05-1954E5709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FC4ECF3-7A2E-EFF9-2090-72CDFC92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DB4B-4FD1-4BA9-825A-30E947ED2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111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AB61A6-63F7-D411-9457-8C53EB365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A149EC-20C6-D293-3621-0482C9E45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8DCF-7A0A-43EC-921D-1C7C0EB94E75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9A6505-DD7F-27D7-737C-32A2C66B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95EA90-1FEC-9A59-CA1B-C0EBCC866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DB4B-4FD1-4BA9-825A-30E947ED2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221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E02E81-BF32-8C58-F1C6-8D68D5327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8DCF-7A0A-43EC-921D-1C7C0EB94E75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92EED6-7065-6AF4-30FD-052CB9BF9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5FA611-CC7A-4F0F-AFA4-CCE23C9AD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DB4B-4FD1-4BA9-825A-30E947ED2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142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43E40-3798-AF6F-B153-66573C1D2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D91E3A-972C-B14A-8570-49F61A9B7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F83A2A-10EB-47A2-11DF-C9695D402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ADFFDF-564C-9482-C8A9-8E7B57DB3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8DCF-7A0A-43EC-921D-1C7C0EB94E75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224E7C-AAB7-A091-43F0-CC080013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35492C-9DA2-CAA0-5F6A-95EE491BF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DB4B-4FD1-4BA9-825A-30E947ED2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936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110BEB-2F45-2F48-A30A-D7B694271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443191E-48F0-C4A4-B444-F309E9A6E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CB243C-7E5D-FF8C-6A08-9E6EA27A8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0A2424-5304-35D7-C19D-030BD86A7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18DCF-7A0A-43EC-921D-1C7C0EB94E75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ACB79A-43B9-C694-74F7-6AF8A0BBF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18FE09-941C-E37E-2BF5-F4FDAEA67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DDB4B-4FD1-4BA9-825A-30E947ED2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755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6F33B31-A014-B309-CB32-6D3BC3CC8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7D698A-C4A6-4892-17D4-53D2969F2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E689B5-CC48-46FB-DCF4-7529A8F356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18DCF-7A0A-43EC-921D-1C7C0EB94E75}" type="datetimeFigureOut">
              <a:rPr lang="zh-CN" altLang="en-US" smtClean="0"/>
              <a:t>2023/4/7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13CE22-1405-9BA9-60CE-A4EFBC4624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B38E80-4BC3-2BB3-2590-5E8025C44B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DB4B-4FD1-4BA9-825A-30E947ED2E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973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D01F933-E1B2-2B1A-B9E5-AB96CE903C8D}"/>
              </a:ext>
            </a:extLst>
          </p:cNvPr>
          <p:cNvSpPr txBox="1"/>
          <p:nvPr/>
        </p:nvSpPr>
        <p:spPr>
          <a:xfrm>
            <a:off x="2767012" y="2782669"/>
            <a:ext cx="5457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运动相机方案介绍</a:t>
            </a:r>
          </a:p>
        </p:txBody>
      </p:sp>
    </p:spTree>
    <p:extLst>
      <p:ext uri="{BB962C8B-B14F-4D97-AF65-F5344CB8AC3E}">
        <p14:creationId xmlns:p14="http://schemas.microsoft.com/office/powerpoint/2010/main" val="2672455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F86AA12-B80D-F6F5-29C3-00B990039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7" y="1051831"/>
            <a:ext cx="7453313" cy="511084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A54F664-11B8-D489-245B-4BF25D897BA0}"/>
              </a:ext>
            </a:extLst>
          </p:cNvPr>
          <p:cNvSpPr txBox="1"/>
          <p:nvPr/>
        </p:nvSpPr>
        <p:spPr>
          <a:xfrm>
            <a:off x="0" y="95250"/>
            <a:ext cx="3452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运动相机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可拆卸更换镜头</a:t>
            </a:r>
          </a:p>
        </p:txBody>
      </p:sp>
    </p:spTree>
    <p:extLst>
      <p:ext uri="{BB962C8B-B14F-4D97-AF65-F5344CB8AC3E}">
        <p14:creationId xmlns:p14="http://schemas.microsoft.com/office/powerpoint/2010/main" val="3728086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7F0788F-AE3D-E267-940E-866CD1AA8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82" y="804862"/>
            <a:ext cx="5290274" cy="3509963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A179D5A-7220-55E3-AE9B-25C3C5A3F0A2}"/>
              </a:ext>
            </a:extLst>
          </p:cNvPr>
          <p:cNvCxnSpPr>
            <a:cxnSpLocks/>
          </p:cNvCxnSpPr>
          <p:nvPr/>
        </p:nvCxnSpPr>
        <p:spPr>
          <a:xfrm>
            <a:off x="5451544" y="1543050"/>
            <a:ext cx="695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AABA6199-D1F8-E667-B869-F515024DCA7A}"/>
              </a:ext>
            </a:extLst>
          </p:cNvPr>
          <p:cNvSpPr txBox="1"/>
          <p:nvPr/>
        </p:nvSpPr>
        <p:spPr>
          <a:xfrm>
            <a:off x="6213544" y="1419225"/>
            <a:ext cx="1476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可更换的镜头模块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38A3D84-1B1B-293B-91DE-0C859AE626E6}"/>
              </a:ext>
            </a:extLst>
          </p:cNvPr>
          <p:cNvCxnSpPr>
            <a:cxnSpLocks/>
          </p:cNvCxnSpPr>
          <p:nvPr/>
        </p:nvCxnSpPr>
        <p:spPr>
          <a:xfrm>
            <a:off x="3965644" y="2867025"/>
            <a:ext cx="2181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8B6F95E9-5E11-AC97-DE5A-BC8E4E36CB34}"/>
              </a:ext>
            </a:extLst>
          </p:cNvPr>
          <p:cNvSpPr txBox="1"/>
          <p:nvPr/>
        </p:nvSpPr>
        <p:spPr>
          <a:xfrm>
            <a:off x="6146869" y="2728525"/>
            <a:ext cx="1476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相机机身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AD3FC45-7473-299E-18CD-84967037E18D}"/>
              </a:ext>
            </a:extLst>
          </p:cNvPr>
          <p:cNvCxnSpPr>
            <a:cxnSpLocks/>
          </p:cNvCxnSpPr>
          <p:nvPr/>
        </p:nvCxnSpPr>
        <p:spPr>
          <a:xfrm>
            <a:off x="4570481" y="1828800"/>
            <a:ext cx="15763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D0CFF57-6598-C52D-70AF-9231BB2784EA}"/>
              </a:ext>
            </a:extLst>
          </p:cNvPr>
          <p:cNvSpPr txBox="1"/>
          <p:nvPr/>
        </p:nvSpPr>
        <p:spPr>
          <a:xfrm>
            <a:off x="6213544" y="1696224"/>
            <a:ext cx="1476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光感芯片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4108AE5-4836-60F5-9521-8AB605971B88}"/>
              </a:ext>
            </a:extLst>
          </p:cNvPr>
          <p:cNvCxnSpPr>
            <a:cxnSpLocks/>
          </p:cNvCxnSpPr>
          <p:nvPr/>
        </p:nvCxnSpPr>
        <p:spPr>
          <a:xfrm flipH="1">
            <a:off x="646182" y="3267075"/>
            <a:ext cx="1033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26B62142-3012-673A-B463-A802A456EF71}"/>
              </a:ext>
            </a:extLst>
          </p:cNvPr>
          <p:cNvSpPr txBox="1"/>
          <p:nvPr/>
        </p:nvSpPr>
        <p:spPr>
          <a:xfrm>
            <a:off x="0" y="3128575"/>
            <a:ext cx="738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Type-C</a:t>
            </a:r>
            <a:endParaRPr lang="zh-CN" altLang="en-US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76D0472-D086-CF5B-3538-7016063F794D}"/>
              </a:ext>
            </a:extLst>
          </p:cNvPr>
          <p:cNvCxnSpPr>
            <a:cxnSpLocks/>
          </p:cNvCxnSpPr>
          <p:nvPr/>
        </p:nvCxnSpPr>
        <p:spPr>
          <a:xfrm flipH="1">
            <a:off x="646182" y="2995999"/>
            <a:ext cx="653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DA46EC8-900B-8E81-959F-6E84EA053FAF}"/>
              </a:ext>
            </a:extLst>
          </p:cNvPr>
          <p:cNvSpPr txBox="1"/>
          <p:nvPr/>
        </p:nvSpPr>
        <p:spPr>
          <a:xfrm>
            <a:off x="0" y="2851576"/>
            <a:ext cx="738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SD card</a:t>
            </a:r>
            <a:endParaRPr lang="zh-CN" altLang="en-US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CD4DCAD-5094-66CE-BAFE-F4FADBDB840F}"/>
              </a:ext>
            </a:extLst>
          </p:cNvPr>
          <p:cNvSpPr txBox="1"/>
          <p:nvPr/>
        </p:nvSpPr>
        <p:spPr>
          <a:xfrm>
            <a:off x="0" y="95250"/>
            <a:ext cx="3452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运动相机</a:t>
            </a:r>
            <a:r>
              <a:rPr lang="en-US" altLang="zh-CN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可拆卸更换镜头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29249E0-D20D-4001-10BE-1707C16027FF}"/>
              </a:ext>
            </a:extLst>
          </p:cNvPr>
          <p:cNvCxnSpPr>
            <a:cxnSpLocks/>
          </p:cNvCxnSpPr>
          <p:nvPr/>
        </p:nvCxnSpPr>
        <p:spPr>
          <a:xfrm>
            <a:off x="3965644" y="3405574"/>
            <a:ext cx="2181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3531BC22-D620-362B-2C40-FA383DB3F7B6}"/>
              </a:ext>
            </a:extLst>
          </p:cNvPr>
          <p:cNvSpPr txBox="1"/>
          <p:nvPr/>
        </p:nvSpPr>
        <p:spPr>
          <a:xfrm>
            <a:off x="6146869" y="3262698"/>
            <a:ext cx="1476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固定支架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90B9A721-1830-DDA7-5393-3863FF035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2211" y="1030277"/>
            <a:ext cx="1958070" cy="1080314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B5FECC36-CA0D-146E-CBF1-4620DFF87BD4}"/>
              </a:ext>
            </a:extLst>
          </p:cNvPr>
          <p:cNvSpPr txBox="1"/>
          <p:nvPr/>
        </p:nvSpPr>
        <p:spPr>
          <a:xfrm>
            <a:off x="8842444" y="679072"/>
            <a:ext cx="1476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可更换的镜头模块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A42DEAB7-46DF-5CBE-5383-D1F4F60D68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3245" y="2599164"/>
            <a:ext cx="4164687" cy="2901524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37E3A25A-E227-CA57-2A7C-14CEF454FD7D}"/>
              </a:ext>
            </a:extLst>
          </p:cNvPr>
          <p:cNvSpPr txBox="1"/>
          <p:nvPr/>
        </p:nvSpPr>
        <p:spPr>
          <a:xfrm>
            <a:off x="8043907" y="5480298"/>
            <a:ext cx="3323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相机集成</a:t>
            </a:r>
            <a:endParaRPr lang="en-US" altLang="zh-CN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RK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平台芯片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/WIFI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模块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/GPS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模块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/SD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储存卡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/USB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模块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光感模块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可拆卸相机组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AC26D787-A558-C3D9-24D5-EDC37D9CF6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4318" y="4600574"/>
            <a:ext cx="2808531" cy="1560940"/>
          </a:xfrm>
          <a:prstGeom prst="rect">
            <a:avLst/>
          </a:prstGeom>
        </p:spPr>
      </p:pic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8B7A46D-2666-373A-9B08-AA7A0A7CFD32}"/>
              </a:ext>
            </a:extLst>
          </p:cNvPr>
          <p:cNvCxnSpPr>
            <a:cxnSpLocks/>
          </p:cNvCxnSpPr>
          <p:nvPr/>
        </p:nvCxnSpPr>
        <p:spPr>
          <a:xfrm>
            <a:off x="2794069" y="2286000"/>
            <a:ext cx="2262187" cy="2828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CF956919-4C83-7030-0BBA-F520F3C0A31F}"/>
              </a:ext>
            </a:extLst>
          </p:cNvPr>
          <p:cNvSpPr txBox="1"/>
          <p:nvPr/>
        </p:nvSpPr>
        <p:spPr>
          <a:xfrm>
            <a:off x="4687311" y="3981464"/>
            <a:ext cx="1618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相机组件通过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pogo pin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方式进行链接和更换相机组件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BEA8C31-33CC-9F0D-BEC6-1E48374CD67E}"/>
              </a:ext>
            </a:extLst>
          </p:cNvPr>
          <p:cNvSpPr txBox="1"/>
          <p:nvPr/>
        </p:nvSpPr>
        <p:spPr>
          <a:xfrm>
            <a:off x="151063" y="4926300"/>
            <a:ext cx="2662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1.</a:t>
            </a:r>
            <a:r>
              <a:rPr lang="zh-CN" altLang="en-US" b="1" dirty="0"/>
              <a:t>可将光仅用在手机上</a:t>
            </a:r>
            <a:endParaRPr lang="en-US" altLang="zh-CN" b="1" dirty="0"/>
          </a:p>
          <a:p>
            <a:r>
              <a:rPr lang="en-US" altLang="zh-CN" b="1" dirty="0"/>
              <a:t>2.4</a:t>
            </a:r>
            <a:r>
              <a:rPr lang="zh-CN" altLang="en-US" b="1" dirty="0"/>
              <a:t>个模块，</a:t>
            </a:r>
            <a:endParaRPr lang="en-US" altLang="zh-CN" b="1" dirty="0"/>
          </a:p>
          <a:p>
            <a:r>
              <a:rPr lang="en-US" altLang="zh-CN" dirty="0"/>
              <a:t>    </a:t>
            </a:r>
            <a:r>
              <a:rPr lang="zh-CN" altLang="en-US" dirty="0"/>
              <a:t>短波的广角和长焦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长波的广角和长焦</a:t>
            </a:r>
          </a:p>
        </p:txBody>
      </p:sp>
    </p:spTree>
    <p:extLst>
      <p:ext uri="{BB962C8B-B14F-4D97-AF65-F5344CB8AC3E}">
        <p14:creationId xmlns:p14="http://schemas.microsoft.com/office/powerpoint/2010/main" val="3447331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103</Words>
  <Application>Microsoft Office PowerPoint</Application>
  <PresentationFormat>宽屏</PresentationFormat>
  <Paragraphs>17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微软雅黑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22</cp:revision>
  <dcterms:created xsi:type="dcterms:W3CDTF">2023-03-29T00:51:50Z</dcterms:created>
  <dcterms:modified xsi:type="dcterms:W3CDTF">2023-04-07T09:35:32Z</dcterms:modified>
</cp:coreProperties>
</file>