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14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7A75F-FE22-B1F9-BA7E-0C68EC708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F403C-49A1-8214-9324-43BB0EB02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D15CB0-54F6-284A-4223-B8577CA9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9DE50-8B97-8876-91D4-8B1A5837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197A6-5501-D465-E37C-86CC1850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32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09A3-3556-CFC5-A712-55367F7D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26C87-3946-CDDB-8ADF-2D1E57692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1D729-2CBA-7BEF-62B3-BEA27402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D0D09-294E-A855-BCDF-0384BDC1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D4610-6160-A7B7-BA6F-6FEF2C61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2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9066CE-AB14-CF38-C50E-C7975A33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3F808-5AF2-1C27-55D2-A8327C565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5FE1D-452F-F535-9E9B-534DC3CF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906B57-95C1-894A-8B16-1076F360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48FBB-55A9-ADDC-A1E5-6329205F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F33F8-3308-D066-1314-37FFFA6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3E65B-B1AA-ABF2-4054-CB57ECB2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A3975-BE51-E599-028B-ED9E0521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2AB6B0-70F4-B384-DAA0-6254320B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BBE73-D540-F3D9-6CC6-19B7D85B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1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36A47-8371-1C52-F55A-8FA17666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F15E1-71C3-E756-18EA-4E865506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5EC6B-338B-0F1B-C218-17E4ABD8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11749-284E-D2BC-639B-CF11494C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DDAFF-7674-5A47-343A-F4829EC9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5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5137-69A2-0712-340E-7F85E4F9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96290-2318-70B7-2A78-A7DBFFD64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5C20C-3BA9-8BBC-0D58-051C7B38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1FFDDB-169E-CDE4-A0F3-C562D01F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4D497B-F26E-F9AC-B6ED-8431397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15643-66BF-2FBC-EB79-7326AAFE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28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71AD-03FC-E5A4-14C2-B49F7B90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FFEB4-6850-6F29-8829-5DEFC596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1A2465-ED56-CBD3-6A2A-2B0BC7ED6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10FBA-368B-17B9-4387-063017044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EFAA5C-FA1D-06CE-91C2-CDFA3EF8C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BB86F3-BF9B-43AF-AB4D-04BF8172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7FBF0B-BD6D-3D75-E747-5656BCBA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49F99-C17C-C9F2-7EE3-438F57B2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10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4584-C510-5A53-2F64-982E61AE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2764E1-0267-8807-2687-C19816B7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76A2CA-696E-33E0-9D5A-16E5C90B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EABBA-01F6-FCF0-B978-6872D130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4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9BC5F-32A8-3374-9A13-84CD8A9B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C41EB-0556-1F92-5A36-BDE95EC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CD962-1788-4B59-B65D-CF6995D6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57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FC065-9986-CE32-A548-5DE7ECBE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C2A72-E13A-F425-2838-BE76D40F7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5662EA-BE4F-68CB-7B40-1191212D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03D9E-AC19-3D37-3CE4-52DE2603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E4F35-CEAC-5FFC-93D4-9732AD28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558E1-BB06-561B-F0E3-50E4BFF9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64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3C69-A537-DF63-1F35-21C1AE86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17B03B-3131-56B9-DF7B-B9655B20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6AC92D-9DCF-1158-175A-79589635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CA7C78-BE47-E67D-E998-8C6BB13C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E8466-EDA0-FA09-7071-769003A0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D7E947-510F-BB91-7B1F-958FD2AD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0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409EDD-AD31-5377-84AD-2BB91489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E12CC-0D0A-4DD2-544E-051FD3CDF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6BBE2-AF1D-C51A-2389-4386175F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61D-BA2F-4342-9778-7FCDAD732D5C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660C9-9EFD-F489-4D78-647F99E61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442129-1361-1E93-3F19-142532DF3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E1D5-391B-40F8-8F5D-48FE69161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8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9B281D4-5952-AE60-4609-EEB0EA55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5" y="1813616"/>
            <a:ext cx="6717647" cy="2508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F07ABB-1B82-3405-55DF-C7400F72B226}"/>
              </a:ext>
            </a:extLst>
          </p:cNvPr>
          <p:cNvSpPr txBox="1"/>
          <p:nvPr/>
        </p:nvSpPr>
        <p:spPr>
          <a:xfrm>
            <a:off x="1525584" y="593177"/>
            <a:ext cx="31442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摄像头</a:t>
            </a:r>
            <a:endParaRPr lang="en-US" altLang="zh-CN" sz="24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zh-CN" altLang="en-US" sz="2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芯片使用：</a:t>
            </a:r>
            <a:r>
              <a:rPr lang="en-US" altLang="zh-CN" sz="2400" b="0" i="0" u="none" strike="noStrike" baseline="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S5K5E3</a:t>
            </a:r>
            <a:endParaRPr lang="zh-CN" altLang="en-US" sz="24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BDBD4A-EED0-F9C4-809E-76487704E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99" y="1994246"/>
            <a:ext cx="4871256" cy="26713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624A1C0-F955-F377-1E99-C10CD06C0CC4}"/>
              </a:ext>
            </a:extLst>
          </p:cNvPr>
          <p:cNvSpPr txBox="1"/>
          <p:nvPr/>
        </p:nvSpPr>
        <p:spPr>
          <a:xfrm>
            <a:off x="7979082" y="777842"/>
            <a:ext cx="2443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主控 </a:t>
            </a:r>
            <a:r>
              <a:rPr lang="en-US" altLang="zh-CN" sz="24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RK3588</a:t>
            </a:r>
            <a:endParaRPr lang="zh-CN" altLang="en-US" sz="24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632B7D-2E53-C2AF-027C-24DAADEB70E9}"/>
              </a:ext>
            </a:extLst>
          </p:cNvPr>
          <p:cNvSpPr txBox="1"/>
          <p:nvPr/>
        </p:nvSpPr>
        <p:spPr>
          <a:xfrm>
            <a:off x="1732612" y="4940296"/>
            <a:ext cx="53829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需求：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1.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正常录视频，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2.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正常拍照，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3.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反畸变（畸变校准），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4.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预览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+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拍照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+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视频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均需要畸变矫正后的效果，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56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guchanggen@ts-precision.com</dc:creator>
  <cp:lastModifiedBy>guchanggen@ts-precision.com</cp:lastModifiedBy>
  <cp:revision>5</cp:revision>
  <dcterms:created xsi:type="dcterms:W3CDTF">2024-12-03T10:13:06Z</dcterms:created>
  <dcterms:modified xsi:type="dcterms:W3CDTF">2024-12-03T10:18:31Z</dcterms:modified>
</cp:coreProperties>
</file>