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96" y="-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989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2038" y="196741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</a:t>
            </a:r>
            <a:r>
              <a:rPr lang="en" sz="1000" dirty="0" smtClean="0"/>
              <a:t>application </a:t>
            </a:r>
            <a:r>
              <a:rPr lang="en" sz="1000" dirty="0"/>
              <a:t>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328552" y="2871150"/>
            <a:ext cx="1299548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3680549" y="28838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93629" y="6317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19816" y="390294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14" idx="1"/>
          </p:cNvCxnSpPr>
          <p:nvPr/>
        </p:nvCxnSpPr>
        <p:spPr>
          <a:xfrm>
            <a:off x="1501629" y="930579"/>
            <a:ext cx="472033" cy="39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11" idx="1"/>
          </p:cNvCxnSpPr>
          <p:nvPr/>
        </p:nvCxnSpPr>
        <p:spPr>
          <a:xfrm>
            <a:off x="1527816" y="4201743"/>
            <a:ext cx="843362" cy="14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12" idx="3"/>
            <a:endCxn id="56" idx="0"/>
          </p:cNvCxnSpPr>
          <p:nvPr/>
        </p:nvCxnSpPr>
        <p:spPr>
          <a:xfrm>
            <a:off x="4048944" y="2256806"/>
            <a:ext cx="285605" cy="62704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4988549" y="3169950"/>
            <a:ext cx="34000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/>
          <p:cNvSpPr/>
          <p:nvPr/>
        </p:nvSpPr>
        <p:spPr>
          <a:xfrm>
            <a:off x="2371178" y="3904395"/>
            <a:ext cx="1308000" cy="59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dirty="0" err="1" smtClean="0"/>
              <a:t>IaC</a:t>
            </a:r>
            <a:r>
              <a:rPr lang="de-CH" sz="1000" dirty="0"/>
              <a:t> </a:t>
            </a:r>
            <a:r>
              <a:rPr lang="de-CH" sz="1000" dirty="0" smtClean="0"/>
              <a:t>Compliance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dirty="0" smtClean="0"/>
              <a:t>TERRASCAN</a:t>
            </a:r>
            <a:endParaRPr sz="1000" dirty="0"/>
          </a:p>
        </p:txBody>
      </p:sp>
      <p:sp>
        <p:nvSpPr>
          <p:cNvPr id="12" name="Google Shape;54;p13"/>
          <p:cNvSpPr/>
          <p:nvPr/>
        </p:nvSpPr>
        <p:spPr>
          <a:xfrm>
            <a:off x="2740944" y="1958006"/>
            <a:ext cx="1308000" cy="59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dirty="0" smtClean="0"/>
              <a:t>AMI </a:t>
            </a:r>
            <a:r>
              <a:rPr lang="de-CH" sz="1000" dirty="0" err="1" smtClean="0"/>
              <a:t>or</a:t>
            </a:r>
            <a:r>
              <a:rPr lang="de-CH" sz="1000" dirty="0" smtClean="0"/>
              <a:t> Container Image </a:t>
            </a:r>
            <a:r>
              <a:rPr lang="de-CH" sz="1000" dirty="0" err="1" smtClean="0"/>
              <a:t>scanning</a:t>
            </a:r>
            <a:endParaRPr lang="de-CH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dirty="0" smtClean="0"/>
              <a:t>TRIVY</a:t>
            </a:r>
            <a:endParaRPr sz="1000" dirty="0"/>
          </a:p>
        </p:txBody>
      </p:sp>
      <p:sp>
        <p:nvSpPr>
          <p:cNvPr id="13" name="Google Shape;54;p13"/>
          <p:cNvSpPr/>
          <p:nvPr/>
        </p:nvSpPr>
        <p:spPr>
          <a:xfrm>
            <a:off x="7147579" y="2893883"/>
            <a:ext cx="1308000" cy="59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CH" sz="1000" dirty="0"/>
              <a:t>Post</a:t>
            </a:r>
            <a:r>
              <a:rPr lang="de-CH" sz="1000" dirty="0" smtClean="0"/>
              <a:t>-</a:t>
            </a:r>
            <a:r>
              <a:rPr lang="de-CH" sz="1000" dirty="0" err="1"/>
              <a:t>d</a:t>
            </a:r>
            <a:r>
              <a:rPr lang="de-CH" sz="1000" dirty="0" err="1" smtClean="0"/>
              <a:t>eployment</a:t>
            </a:r>
            <a:r>
              <a:rPr lang="de-CH" sz="1000" dirty="0" smtClean="0"/>
              <a:t> </a:t>
            </a:r>
            <a:endParaRPr lang="de-CH" sz="1000" dirty="0"/>
          </a:p>
          <a:p>
            <a:pPr algn="ctr"/>
            <a:r>
              <a:rPr lang="de-CH" sz="1000" dirty="0"/>
              <a:t>Compliance </a:t>
            </a:r>
            <a:r>
              <a:rPr lang="de-CH" sz="1000" dirty="0" smtClean="0"/>
              <a:t>Scanning</a:t>
            </a:r>
          </a:p>
          <a:p>
            <a:pPr algn="ctr"/>
            <a:r>
              <a:rPr lang="de-CH" sz="1000" dirty="0" smtClean="0"/>
              <a:t>AWS CONFIG</a:t>
            </a:r>
            <a:endParaRPr sz="1000" dirty="0"/>
          </a:p>
        </p:txBody>
      </p:sp>
      <p:sp>
        <p:nvSpPr>
          <p:cNvPr id="14" name="Google Shape;54;p13"/>
          <p:cNvSpPr/>
          <p:nvPr/>
        </p:nvSpPr>
        <p:spPr>
          <a:xfrm>
            <a:off x="1973662" y="635720"/>
            <a:ext cx="1308000" cy="59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dirty="0" err="1" smtClean="0"/>
              <a:t>Static</a:t>
            </a:r>
            <a:r>
              <a:rPr lang="de-CH" sz="1000" dirty="0" smtClean="0"/>
              <a:t> Code </a:t>
            </a:r>
            <a:r>
              <a:rPr lang="de-CH" sz="1000" dirty="0" smtClean="0"/>
              <a:t>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 dirty="0" smtClean="0"/>
              <a:t>SONARCUBE</a:t>
            </a:r>
            <a:endParaRPr sz="1000" dirty="0"/>
          </a:p>
        </p:txBody>
      </p:sp>
      <p:cxnSp>
        <p:nvCxnSpPr>
          <p:cNvPr id="17" name="Google Shape;59;p13"/>
          <p:cNvCxnSpPr>
            <a:stCxn id="14" idx="3"/>
            <a:endCxn id="54" idx="1"/>
          </p:cNvCxnSpPr>
          <p:nvPr/>
        </p:nvCxnSpPr>
        <p:spPr>
          <a:xfrm flipH="1">
            <a:off x="1132038" y="934520"/>
            <a:ext cx="2149624" cy="1331693"/>
          </a:xfrm>
          <a:prstGeom prst="bentConnector5">
            <a:avLst>
              <a:gd name="adj1" fmla="val -10634"/>
              <a:gd name="adj2" fmla="val 50000"/>
              <a:gd name="adj3" fmla="val 11063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61;p13"/>
          <p:cNvCxnSpPr>
            <a:stCxn id="54" idx="3"/>
            <a:endCxn id="12" idx="1"/>
          </p:cNvCxnSpPr>
          <p:nvPr/>
        </p:nvCxnSpPr>
        <p:spPr>
          <a:xfrm flipV="1">
            <a:off x="2440038" y="2256806"/>
            <a:ext cx="300906" cy="9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61;p13"/>
          <p:cNvCxnSpPr>
            <a:stCxn id="11" idx="3"/>
            <a:endCxn id="56" idx="2"/>
          </p:cNvCxnSpPr>
          <p:nvPr/>
        </p:nvCxnSpPr>
        <p:spPr>
          <a:xfrm flipV="1">
            <a:off x="3679178" y="3481450"/>
            <a:ext cx="655371" cy="72174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2;p13"/>
          <p:cNvCxnSpPr>
            <a:stCxn id="55" idx="3"/>
            <a:endCxn id="13" idx="1"/>
          </p:cNvCxnSpPr>
          <p:nvPr/>
        </p:nvCxnSpPr>
        <p:spPr>
          <a:xfrm>
            <a:off x="6628100" y="3169950"/>
            <a:ext cx="519479" cy="227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Bildschirmpräsentation 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Simple Light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Markus von Allmen</cp:lastModifiedBy>
  <cp:revision>3</cp:revision>
  <dcterms:modified xsi:type="dcterms:W3CDTF">2021-01-11T18:44:16Z</dcterms:modified>
</cp:coreProperties>
</file>