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66A0-7C19-0418-DED8-3A9DCC8A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FD8CF-2E0D-0ED9-27ED-5CF270118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FD65-512F-E5D7-7E2B-8732D112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6EE4-0B1C-DB78-DBD9-020D46C9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C146-7566-2B86-E68D-20B4255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3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4353-B49C-EBEF-CA83-1189DEBB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0D32-38BD-962C-F06F-78618E2C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BB5C-FD4F-1C81-058D-D4C4AC65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3C82-EFA9-5F5F-5A58-4421CA9B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8E8B-9082-75E6-F590-1E7DF550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DD1BA-1A80-6985-18A4-EC560658E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73231-1B87-FFC5-E660-1A6662E04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930E-CCD2-DBCD-9659-68FA91B4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3B2D-89F8-685D-A33B-97818B84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C2F4-9821-C32E-6016-A66FFB44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E977-1A9B-1254-35C0-047966A4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BD6B-CF31-5DF6-00B6-5063883E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6134-D3C7-6793-6C4C-241816F3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EC92-5AB8-0EFD-B94C-0FB58652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A52A-BBFB-EEA4-F190-9F44E35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0B41-1CCC-B454-3AF2-1E518A72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62B4-8E0A-6349-8350-7CB9E418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407A-2A93-78DC-2638-B1D9D8BA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70CF-9735-C602-0329-74F04561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AAE0-2597-7D66-0109-94FEAE49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0CAE-0EF7-E339-9084-3304BEE3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7E13-447A-80E4-00EB-BEA5B46C8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48394-6516-83C9-BCC1-BC5B6D62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6CE47-B470-A529-4FC0-613EAA79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3B56-F02F-1AC3-9BB6-578B3994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EB60-876C-B86C-6AAE-025E726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4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0E4E-1A68-D2B0-7C5D-68E75562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B75B-D555-84D2-D969-A2733327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05D09-17E3-7206-DE49-9FBCB0243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E790B-3A28-E61B-2A3F-A44E4C046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AD950-2CBF-814C-F437-94A8CCCDD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0397F-73EB-84BD-1AE5-15973D1C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D2966-37C9-AD1D-2E96-26CC8A17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E4072-AFF4-188D-1F87-094FA83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7D55-21F5-B66F-63F4-A866614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D2980-067F-1CDC-5FB0-595AAE6B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B0441-1857-D2E5-F728-0AD86A7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4AD2-C05D-7A08-DA1D-F3E8AE59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9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DA2E1-B608-39EF-09FB-145ABD0B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2500A-32A7-449A-CFF3-D35F7312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68BFD-C63A-1AD5-D58F-42FBDBC8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4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0835-D252-9422-10BD-A876F353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939E-9CD3-FCC4-7E1E-31662324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DB621-9311-F864-622E-D36BCA60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52362-E0BB-6EC1-A768-63215E54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1066-4839-DC75-7080-428CE930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33F9-C64E-FF52-134E-F124479C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D747-3884-305D-5990-CC34754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A6F94-C066-6EB7-C08C-9712D3F84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8DC3E-5E1B-BF9A-5363-46E139736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C72D-4DBA-2AE8-216E-881F57C8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D4875-1121-28B2-3920-CB8D7C1D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C1A9-A475-75F2-1350-42A82E9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76CEA-67A6-5C49-3EFC-F73A196B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3F9FE-844F-E23F-BEE2-E8812717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A5AD-195F-C3FD-6866-4346217F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E19AE-82B9-4728-8207-735CB88CB83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7518-2B49-33E7-7CE2-2E683D04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50B4-DCC9-614D-0A6D-0BF3E5FE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BC8B1-B040-4116-9F5A-B7CB87879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3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C140-67EF-1E63-3AED-D10142FEA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 Questions</a:t>
            </a:r>
          </a:p>
        </p:txBody>
      </p:sp>
    </p:spTree>
    <p:extLst>
      <p:ext uri="{BB962C8B-B14F-4D97-AF65-F5344CB8AC3E}">
        <p14:creationId xmlns:p14="http://schemas.microsoft.com/office/powerpoint/2010/main" val="1633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545-0F77-C353-4DEE-BC559C3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What is missing to enable two-way data binding?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DC4D378-AA1B-A937-612A-2BC83E97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8327"/>
            <a:ext cx="10515600" cy="1345933"/>
          </a:xfrm>
        </p:spPr>
      </p:pic>
    </p:spTree>
    <p:extLst>
      <p:ext uri="{BB962C8B-B14F-4D97-AF65-F5344CB8AC3E}">
        <p14:creationId xmlns:p14="http://schemas.microsoft.com/office/powerpoint/2010/main" val="74246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545-0F77-C353-4DEE-BC559C3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What is missing to make the below field non-editable?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9DF61-5846-FAB7-E7C5-6BC365144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8503"/>
            <a:ext cx="10515600" cy="1285581"/>
          </a:xfrm>
        </p:spPr>
      </p:pic>
    </p:spTree>
    <p:extLst>
      <p:ext uri="{BB962C8B-B14F-4D97-AF65-F5344CB8AC3E}">
        <p14:creationId xmlns:p14="http://schemas.microsoft.com/office/powerpoint/2010/main" val="63961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545-0F77-C353-4DEE-BC559C3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What is/are missing in the below snippet?</a:t>
            </a:r>
          </a:p>
        </p:txBody>
      </p:sp>
      <p:pic>
        <p:nvPicPr>
          <p:cNvPr id="6" name="Content Placeholder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83C0C3A-C600-73D4-4DBB-C0E4B971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94" y="2982066"/>
            <a:ext cx="6058211" cy="2038455"/>
          </a:xfrm>
        </p:spPr>
      </p:pic>
    </p:spTree>
    <p:extLst>
      <p:ext uri="{BB962C8B-B14F-4D97-AF65-F5344CB8AC3E}">
        <p14:creationId xmlns:p14="http://schemas.microsoft.com/office/powerpoint/2010/main" val="87032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75FC-BCD3-8ACD-58D9-C3DCF664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02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7587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Angular Questions</vt:lpstr>
      <vt:lpstr>What is missing to enable two-way data binding?</vt:lpstr>
      <vt:lpstr>What is missing to make the below field non-editable?</vt:lpstr>
      <vt:lpstr>What is/are missing in the below snippet?</vt:lpstr>
      <vt:lpstr>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Questions</dc:title>
  <dc:creator>Arvindchand Lairenjam</dc:creator>
  <cp:lastModifiedBy>Arvindchand Lairenjam</cp:lastModifiedBy>
  <cp:revision>1</cp:revision>
  <dcterms:created xsi:type="dcterms:W3CDTF">2024-03-16T04:04:37Z</dcterms:created>
  <dcterms:modified xsi:type="dcterms:W3CDTF">2024-03-16T04:53:14Z</dcterms:modified>
</cp:coreProperties>
</file>