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5" r:id="rId4"/>
    <p:sldId id="262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If You Can Remember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software we need to install first?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sz="4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VirtualBox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E9767-DA9E-C49E-758B-C560C818E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4CB5-8DC4-B18A-5C8B-F87E34C9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official site to download VirtualBox?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73F5-BE1F-3D3F-F1FC-D408C93C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sz="48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virtualbox.org/wiki/Downloads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786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2 dependencies we need to install?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sz="4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Microsoft Visual C++ 2019 Redistributable Package &amp;&amp; Python Core / win32api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official site to download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sz="4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python.org/downloads/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D1B84-D3FC-E9EE-0B8A-9AA040C31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54F5-3BBE-1AEB-6953-6FD9A4D1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command to install python core/win32api?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9CCB-D2FB-5BC1-117E-3359EAB2F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sz="48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</a:t>
            </a:r>
            <a:r>
              <a:rPr lang="en-US" sz="4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-m pip install pywin32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566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Finished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79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See If You Can Remember</vt:lpstr>
      <vt:lpstr>Which software we need to install first?</vt:lpstr>
      <vt:lpstr>The official site to download VirtualBox?</vt:lpstr>
      <vt:lpstr>Which 2 dependencies we need to install? </vt:lpstr>
      <vt:lpstr>What is the official site to download python?</vt:lpstr>
      <vt:lpstr>The command to install python core/win32api?</vt:lpstr>
      <vt:lpstr>Finished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If You Can Remember</dc:title>
  <dc:creator/>
  <cp:lastModifiedBy>Arvindchand Lairenjam</cp:lastModifiedBy>
  <cp:revision>4</cp:revision>
  <dcterms:created xsi:type="dcterms:W3CDTF">2023-06-08T03:40:00Z</dcterms:created>
  <dcterms:modified xsi:type="dcterms:W3CDTF">2024-02-04T02:14:55Z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2EE36874D3F143D1AD224606CE5A522A</vt:lpwstr>
  </property>
  <property fmtid="{D5CDD505-2E9C-101B-9397-08002B2CF9AE}" pid="3" name="KSOProductBuildVer">
    <vt:lpwstr>1033-11.2.0.11537</vt:lpwstr>
  </property>
</Properties>
</file>