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6" Type="http://schemas.openxmlformats.org/officeDocument/2006/relationships/image" Target="../media/image1.sv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/>
          <p:cNvSpPr/>
          <p:nvPr/>
        </p:nvSpPr>
        <p:spPr>
          <a:xfrm>
            <a:off x="2447925" y="3494405"/>
            <a:ext cx="718502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Neutrals Learning Center</a:t>
            </a:r>
            <a:endParaRPr lang="en-US" altLang="zh-CN" sz="2400" b="1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5690" y="2296795"/>
            <a:ext cx="2114550" cy="1196340"/>
            <a:chOff x="11537" y="1012"/>
            <a:chExt cx="7101" cy="5652"/>
          </a:xfrm>
        </p:grpSpPr>
        <p:pic>
          <p:nvPicPr>
            <p:cNvPr id="5" name="Picture 4" descr="angular-icon-1-logo-png-transpare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920" y="2518"/>
              <a:ext cx="3719" cy="3952"/>
            </a:xfrm>
            <a:prstGeom prst="rect">
              <a:avLst/>
            </a:prstGeom>
          </p:spPr>
        </p:pic>
        <p:pic>
          <p:nvPicPr>
            <p:cNvPr id="10" name="Picture 9" descr="java-4-logo-png-transpare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7" y="1012"/>
              <a:ext cx="3039" cy="5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5360"/>
            <a:ext cx="10972800" cy="582613"/>
          </a:xfrm>
        </p:spPr>
        <p:txBody>
          <a:bodyPr/>
          <a:p>
            <a:r>
              <a:rPr lang="en-US"/>
              <a:t>What I want to do with this channel?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9640"/>
            <a:ext cx="10972800" cy="3444875"/>
          </a:xfrm>
        </p:spPr>
        <p:txBody>
          <a:bodyPr/>
          <a:p>
            <a:r>
              <a:rPr lang="en-US"/>
              <a:t>Java </a:t>
            </a:r>
            <a:r>
              <a:rPr lang="en-US">
                <a:sym typeface="+mn-ea"/>
              </a:rPr>
              <a:t>Angular Fullstack</a:t>
            </a:r>
            <a:r>
              <a:rPr lang="en-US"/>
              <a:t> Developer.</a:t>
            </a:r>
            <a:endParaRPr lang="en-US"/>
          </a:p>
          <a:p>
            <a:r>
              <a:rPr lang="en-US"/>
              <a:t>Beginner Friendly content.</a:t>
            </a:r>
            <a:endParaRPr lang="en-US"/>
          </a:p>
          <a:p>
            <a:r>
              <a:rPr lang="en-US"/>
              <a:t>Learning Path</a:t>
            </a:r>
            <a:endParaRPr lang="en-US"/>
          </a:p>
          <a:p>
            <a:r>
              <a:rPr lang="en-US"/>
              <a:t>All Tutorials acompanied with Reference Materials</a:t>
            </a:r>
            <a:endParaRPr lang="en-US"/>
          </a:p>
          <a:p>
            <a:r>
              <a:rPr lang="en-US"/>
              <a:t>Tutorials have assesments in Googleclassroom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Levels - 1 Or Primary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2665" y="1645920"/>
            <a:ext cx="2317750" cy="2000885"/>
          </a:xfrm>
          <a:prstGeom prst="rect">
            <a:avLst/>
          </a:prstGeom>
        </p:spPr>
      </p:pic>
      <p:pic>
        <p:nvPicPr>
          <p:cNvPr id="8" name="Picture 7" descr="git-logo-png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1942465"/>
            <a:ext cx="3333750" cy="1407160"/>
          </a:xfrm>
          <a:prstGeom prst="rect">
            <a:avLst/>
          </a:prstGeom>
        </p:spPr>
      </p:pic>
      <p:pic>
        <p:nvPicPr>
          <p:cNvPr id="5" name="Picture 4" descr="visual-studio-code-logo-png-transpar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1942465"/>
            <a:ext cx="1514475" cy="1522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Levels - 2 Or Intermediate (UI Skills)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21740" y="238760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23715" y="238887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43190" y="238760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html-5-logo-png-transpar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6370" y="1550670"/>
            <a:ext cx="1296670" cy="1828800"/>
          </a:xfrm>
          <a:prstGeom prst="rect">
            <a:avLst/>
          </a:prstGeom>
        </p:spPr>
      </p:pic>
      <p:pic>
        <p:nvPicPr>
          <p:cNvPr id="11" name="Content Placeholder 10" descr="css3-logo-png-transparent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3190" y="1230630"/>
            <a:ext cx="2286000" cy="2286000"/>
          </a:xfrm>
          <a:prstGeom prst="rect">
            <a:avLst/>
          </a:prstGeom>
        </p:spPr>
      </p:pic>
      <p:pic>
        <p:nvPicPr>
          <p:cNvPr id="12" name="Content Placeholder 11" descr="javascript-logo-png-transparent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61145" y="1733550"/>
            <a:ext cx="1645920" cy="1645920"/>
          </a:xfrm>
          <a:prstGeom prst="rect">
            <a:avLst/>
          </a:prstGeom>
        </p:spPr>
      </p:pic>
      <p:pic>
        <p:nvPicPr>
          <p:cNvPr id="15" name="Picture 14" descr="angular-icon-1-logo-png-transpar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215" y="4465955"/>
            <a:ext cx="1721104" cy="1828800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5590" y="4355783"/>
            <a:ext cx="3657600" cy="2047875"/>
          </a:xfrm>
          <a:prstGeom prst="rect">
            <a:avLst/>
          </a:prstGeom>
          <a:noFill/>
        </p:spPr>
      </p:pic>
      <p:pic>
        <p:nvPicPr>
          <p:cNvPr id="4" name="Picture 3" descr="markdown-logo-png-transparen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740" y="4156710"/>
            <a:ext cx="173926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Levels - 3 (Backend Skills)</a:t>
            </a:r>
            <a:endParaRPr lang="en-US"/>
          </a:p>
        </p:txBody>
      </p:sp>
      <p:pic>
        <p:nvPicPr>
          <p:cNvPr id="10" name="Content Placeholder 9" descr="java-4-logo-png-transparen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70405" y="1174750"/>
            <a:ext cx="2662555" cy="4953000"/>
          </a:xfrm>
          <a:prstGeom prst="rect">
            <a:avLst/>
          </a:prstGeom>
        </p:spPr>
      </p:pic>
      <p:pic>
        <p:nvPicPr>
          <p:cNvPr id="11" name="Content Placeholder 10" descr="spring-3-logo-png-transparen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7555" y="1386205"/>
            <a:ext cx="3714750" cy="37172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588125" y="5103495"/>
            <a:ext cx="499427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Springboot</a:t>
            </a:r>
            <a:endParaRPr 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 Me In This Learning Journey</a:t>
            </a:r>
            <a:endParaRPr 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Presentation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1_Default Design</vt:lpstr>
      <vt:lpstr>PowerPoint 演示文稿</vt:lpstr>
      <vt:lpstr>What I want to do with this channel?</vt:lpstr>
      <vt:lpstr>Levels - 1 Or Primary</vt:lpstr>
      <vt:lpstr>Levels - 2 Or Intermediate (UI Skills)</vt:lpstr>
      <vt:lpstr>Levels - 3 (Backend Skills)</vt:lpstr>
      <vt:lpstr>Join Me In This Learning Journey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Arvind</cp:lastModifiedBy>
  <cp:revision>22</cp:revision>
  <dcterms:created xsi:type="dcterms:W3CDTF">2023-05-27T06:01:00Z</dcterms:created>
  <dcterms:modified xsi:type="dcterms:W3CDTF">2023-07-15T16:48:23Z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5B6896EEFB254AEEB5E5CF2294232BC3</vt:lpwstr>
  </property>
  <property fmtid="{D5CDD505-2E9C-101B-9397-08002B2CF9AE}" pid="3" name="KSOProductBuildVer">
    <vt:lpwstr>1033-11.2.0.11537</vt:lpwstr>
  </property>
</Properties>
</file>