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207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45" d="100"/>
          <a:sy n="45" d="100"/>
        </p:scale>
        <p:origin x="1848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5249386"/>
            <a:ext cx="18176081" cy="11167004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847032"/>
            <a:ext cx="16037719" cy="774413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707720"/>
            <a:ext cx="4610844" cy="271824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707720"/>
            <a:ext cx="13565237" cy="27182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6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996594"/>
            <a:ext cx="18443377" cy="13342489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1465308"/>
            <a:ext cx="18443377" cy="7016500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538600"/>
            <a:ext cx="9088041" cy="20351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538600"/>
            <a:ext cx="9088041" cy="20351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707727"/>
            <a:ext cx="18443377" cy="61997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862940"/>
            <a:ext cx="9046274" cy="3853505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716445"/>
            <a:ext cx="9046274" cy="17233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862940"/>
            <a:ext cx="9090826" cy="3853505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716445"/>
            <a:ext cx="9090826" cy="17233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138362"/>
            <a:ext cx="6896776" cy="74842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618276"/>
            <a:ext cx="10825460" cy="22794351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622631"/>
            <a:ext cx="6896776" cy="1782711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138362"/>
            <a:ext cx="6896776" cy="74842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618276"/>
            <a:ext cx="10825460" cy="22794351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622631"/>
            <a:ext cx="6896776" cy="1782711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707727"/>
            <a:ext cx="18443377" cy="6199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538600"/>
            <a:ext cx="18443377" cy="2035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9729186"/>
            <a:ext cx="4811316" cy="1707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1B47-E277-BD41-9373-F86288C3DEE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9729186"/>
            <a:ext cx="7216973" cy="1707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9729186"/>
            <a:ext cx="4811316" cy="1707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DAB4-0CB9-7D46-A522-2508896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t, flower, bouquet&#10;&#10;Description automatically generated">
            <a:extLst>
              <a:ext uri="{FF2B5EF4-FFF2-40B4-BE49-F238E27FC236}">
                <a16:creationId xmlns:a16="http://schemas.microsoft.com/office/drawing/2014/main" id="{0FA0BAEC-9308-D64E-B0DF-96B7A221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737" y="1250244"/>
            <a:ext cx="6261100" cy="6324600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E0A6AB9B-0A0F-7C41-A839-E8CA580F4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3" t="3288" r="2486" b="5118"/>
          <a:stretch/>
        </p:blipFill>
        <p:spPr>
          <a:xfrm>
            <a:off x="11303000" y="7991122"/>
            <a:ext cx="5499100" cy="4013200"/>
          </a:xfrm>
          <a:prstGeom prst="rect">
            <a:avLst/>
          </a:prstGeom>
        </p:spPr>
      </p:pic>
      <p:pic>
        <p:nvPicPr>
          <p:cNvPr id="9" name="Picture 8" descr="A picture containing sky, tree, conifer, plant&#10;&#10;Description automatically generated">
            <a:extLst>
              <a:ext uri="{FF2B5EF4-FFF2-40B4-BE49-F238E27FC236}">
                <a16:creationId xmlns:a16="http://schemas.microsoft.com/office/drawing/2014/main" id="{078BBCDE-526D-8444-B653-22916D3BA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537" y="17856919"/>
            <a:ext cx="9144000" cy="548640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A3527CE-DEDC-3042-B5AC-A9B0C81772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2" t="3521" r="2758" b="4884"/>
          <a:stretch/>
        </p:blipFill>
        <p:spPr>
          <a:xfrm>
            <a:off x="11303000" y="12420600"/>
            <a:ext cx="5499100" cy="40132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BB65354-97A9-9547-89F5-B7EA9BA857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75" t="4114" r="2894" b="4292"/>
          <a:stretch/>
        </p:blipFill>
        <p:spPr>
          <a:xfrm>
            <a:off x="3924300" y="11201400"/>
            <a:ext cx="5499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Davies</dc:creator>
  <cp:lastModifiedBy>Alex Davies</cp:lastModifiedBy>
  <cp:revision>1</cp:revision>
  <dcterms:created xsi:type="dcterms:W3CDTF">2022-12-12T22:05:04Z</dcterms:created>
  <dcterms:modified xsi:type="dcterms:W3CDTF">2022-12-12T22:13:04Z</dcterms:modified>
</cp:coreProperties>
</file>