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7d3798ad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7d3798ad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7d3798ad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7d3798ad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7d3798ad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7d3798ad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5sAuTv9dQrzkUsBXglaPmVSIuLIKb2zf/view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Final 3D	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Dorjee Khampa Herrezuelo Blasco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23900" y="369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Grinch - Conjunto de ciclos de videojuego.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23900" y="1364500"/>
            <a:ext cx="5112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7825" y="1364500"/>
            <a:ext cx="3068350" cy="30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2392400" y="5810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CICLO DE “CAMINAR”</a:t>
            </a:r>
            <a:endParaRPr/>
          </a:p>
        </p:txBody>
      </p:sp>
      <p:pic>
        <p:nvPicPr>
          <p:cNvPr id="148" name="Google Shape;148;p15" title="grinch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3113" y="1083000"/>
            <a:ext cx="4777774" cy="35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373700" y="482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400">
                <a:latin typeface="Montserrat"/>
                <a:ea typeface="Montserrat"/>
                <a:cs typeface="Montserrat"/>
                <a:sym typeface="Montserrat"/>
              </a:rPr>
              <a:t>Ciclo de “correr”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588" y="1069411"/>
            <a:ext cx="4142225" cy="33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