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04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079C-A836-9D49-9F5F-898D7FC62D5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9353-6E49-1F46-BE2D-1522DF19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via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4 at 11.5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63" y="1557086"/>
            <a:ext cx="6127294" cy="2063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96" y="351600"/>
            <a:ext cx="609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Then in the </a:t>
            </a:r>
            <a:r>
              <a:rPr lang="en-US" b="1" dirty="0" smtClean="0"/>
              <a:t>Signal/Slot Editor</a:t>
            </a:r>
            <a:r>
              <a:rPr lang="en-US" dirty="0" smtClean="0"/>
              <a:t> window, select the widget, the signal, the receiver (always the </a:t>
            </a:r>
            <a:r>
              <a:rPr lang="en-US" dirty="0" err="1" smtClean="0"/>
              <a:t>MainWindow</a:t>
            </a:r>
            <a:r>
              <a:rPr lang="en-US" dirty="0" smtClean="0"/>
              <a:t>) and the name of the function defined in the previous step.</a:t>
            </a:r>
            <a:endParaRPr lang="en-US" dirty="0"/>
          </a:p>
        </p:txBody>
      </p:sp>
      <p:pic>
        <p:nvPicPr>
          <p:cNvPr id="6" name="Picture 5" descr="Screen Shot 2015-04-14 at 11.57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75" y="3874779"/>
            <a:ext cx="3305770" cy="261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796" y="4829122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Then implement main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4 at 9.3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0" y="351220"/>
            <a:ext cx="8028920" cy="480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126" y="5510797"/>
            <a:ext cx="718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by creating a blank </a:t>
            </a:r>
            <a:r>
              <a:rPr lang="en-US" dirty="0" err="1" smtClean="0"/>
              <a:t>MainWindow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4 at 9.3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3" y="193738"/>
            <a:ext cx="6866744" cy="5686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405" y="6034609"/>
            <a:ext cx="629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</a:t>
            </a:r>
            <a:r>
              <a:rPr lang="en-US" dirty="0" err="1" smtClean="0"/>
              <a:t>Qwidget</a:t>
            </a:r>
            <a:r>
              <a:rPr lang="en-US" dirty="0" smtClean="0"/>
              <a:t>, </a:t>
            </a:r>
            <a:r>
              <a:rPr lang="en-US" dirty="0" err="1" smtClean="0"/>
              <a:t>QSpinBox</a:t>
            </a:r>
            <a:r>
              <a:rPr lang="en-US" dirty="0" smtClean="0"/>
              <a:t> and and horizontal Spacer</a:t>
            </a:r>
          </a:p>
          <a:p>
            <a:r>
              <a:rPr lang="en-US" dirty="0" smtClean="0"/>
              <a:t>Make sure Vertical Policy of </a:t>
            </a:r>
            <a:r>
              <a:rPr lang="en-US" dirty="0" err="1" smtClean="0"/>
              <a:t>Qwidget</a:t>
            </a:r>
            <a:r>
              <a:rPr lang="en-US" dirty="0" smtClean="0"/>
              <a:t> is </a:t>
            </a:r>
            <a:r>
              <a:rPr lang="en-US" b="1" dirty="0" smtClean="0"/>
              <a:t>Expanding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4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4 at 9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" y="265494"/>
            <a:ext cx="3955467" cy="5752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778" y="595568"/>
            <a:ext cx="316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</a:t>
            </a:r>
            <a:r>
              <a:rPr lang="en-US" dirty="0" err="1" smtClean="0"/>
              <a:t>Qwidget</a:t>
            </a:r>
            <a:r>
              <a:rPr lang="en-US" dirty="0" smtClean="0"/>
              <a:t> and select </a:t>
            </a:r>
            <a:r>
              <a:rPr lang="en-US" b="1" dirty="0" smtClean="0"/>
              <a:t>Promote to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4 at 9.3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5" y="243968"/>
            <a:ext cx="4457639" cy="459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0718" y="746254"/>
            <a:ext cx="3006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new Base class name:</a:t>
            </a:r>
          </a:p>
          <a:p>
            <a:r>
              <a:rPr lang="en-US" dirty="0" err="1" smtClean="0"/>
              <a:t>MPLWidget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this class to modify </a:t>
            </a:r>
            <a:r>
              <a:rPr lang="en-US" dirty="0" err="1" smtClean="0"/>
              <a:t>thebehavior</a:t>
            </a:r>
            <a:r>
              <a:rPr lang="en-US" dirty="0" smtClean="0"/>
              <a:t> of the </a:t>
            </a:r>
            <a:r>
              <a:rPr lang="en-US" dirty="0" err="1" smtClean="0"/>
              <a:t>Matplotlib</a:t>
            </a:r>
            <a:r>
              <a:rPr lang="en-US" dirty="0" smtClean="0"/>
              <a:t>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971" y="495111"/>
            <a:ext cx="59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the interface 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Pyuic4 </a:t>
            </a:r>
            <a:r>
              <a:rPr lang="en-US" dirty="0" err="1" smtClean="0"/>
              <a:t>myGUI.ui</a:t>
            </a:r>
            <a:r>
              <a:rPr lang="en-US" dirty="0" smtClean="0"/>
              <a:t> –o </a:t>
            </a:r>
            <a:r>
              <a:rPr lang="en-US" dirty="0" err="1" smtClean="0"/>
              <a:t>myGUI.py</a:t>
            </a:r>
            <a:endParaRPr lang="en-US" dirty="0" smtClean="0"/>
          </a:p>
          <a:p>
            <a:pPr marL="285750" indent="-285750">
              <a:buFont typeface="Wingdings" charset="0"/>
              <a:buChar char="Ø"/>
            </a:pPr>
            <a:endParaRPr lang="en-US" dirty="0"/>
          </a:p>
          <a:p>
            <a:r>
              <a:rPr lang="en-US" dirty="0" smtClean="0"/>
              <a:t>Implement main function </a:t>
            </a:r>
            <a:r>
              <a:rPr lang="en-US" b="1" dirty="0" err="1" smtClean="0"/>
              <a:t>run_me.py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1248" y="2123953"/>
            <a:ext cx="4348222" cy="4031873"/>
          </a:xfrm>
          <a:prstGeom prst="rect">
            <a:avLst/>
          </a:prstGeom>
          <a:pattFill prst="pct5">
            <a:fgClr>
              <a:schemeClr val="bg1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from </a:t>
            </a:r>
            <a:r>
              <a:rPr lang="en-US" sz="1600" i="1" dirty="0" err="1" smtClean="0"/>
              <a:t>myGUI</a:t>
            </a:r>
            <a:r>
              <a:rPr lang="en-US" sz="1600" i="1" dirty="0" smtClean="0"/>
              <a:t> import </a:t>
            </a:r>
            <a:r>
              <a:rPr lang="en-US" sz="1600" i="1" dirty="0" err="1" smtClean="0"/>
              <a:t>Ui_MainWindow</a:t>
            </a:r>
            <a:endParaRPr lang="en-US" sz="1600" i="1" dirty="0" smtClean="0"/>
          </a:p>
          <a:p>
            <a:r>
              <a:rPr lang="en-US" sz="1600" i="1" dirty="0" smtClean="0"/>
              <a:t>from PyQt4 import </a:t>
            </a:r>
            <a:r>
              <a:rPr lang="en-US" sz="1600" i="1" dirty="0" err="1" smtClean="0"/>
              <a:t>QtGui</a:t>
            </a:r>
            <a:endParaRPr lang="en-US" sz="1600" i="1" dirty="0" smtClean="0"/>
          </a:p>
          <a:p>
            <a:r>
              <a:rPr lang="en-US" sz="1600" i="1" dirty="0" smtClean="0"/>
              <a:t>import sys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class </a:t>
            </a:r>
            <a:r>
              <a:rPr lang="en-US" sz="1600" i="1" dirty="0" err="1" smtClean="0"/>
              <a:t>MyApplication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QtGui.QMainWindow</a:t>
            </a:r>
            <a:r>
              <a:rPr lang="en-US" sz="1600" i="1" dirty="0" smtClean="0"/>
              <a:t>):</a:t>
            </a:r>
          </a:p>
          <a:p>
            <a:r>
              <a:rPr lang="en-US" sz="1600" i="1" dirty="0" smtClean="0"/>
              <a:t>    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def</a:t>
            </a:r>
            <a:r>
              <a:rPr lang="en-US" sz="1600" i="1" dirty="0" smtClean="0"/>
              <a:t> __</a:t>
            </a:r>
            <a:r>
              <a:rPr lang="en-US" sz="1600" i="1" dirty="0" err="1" smtClean="0"/>
              <a:t>init</a:t>
            </a:r>
            <a:r>
              <a:rPr lang="en-US" sz="1600" i="1" dirty="0" smtClean="0"/>
              <a:t>__(self, parent=None):</a:t>
            </a:r>
          </a:p>
          <a:p>
            <a:r>
              <a:rPr lang="en-US" sz="1600" i="1" dirty="0" smtClean="0"/>
              <a:t>        QtGui.</a:t>
            </a:r>
            <a:r>
              <a:rPr lang="en-US" sz="1600" i="1" dirty="0" err="1" smtClean="0"/>
              <a:t>QMainWindow</a:t>
            </a:r>
            <a:r>
              <a:rPr lang="en-US" sz="1600" i="1" dirty="0" smtClean="0"/>
              <a:t>.__</a:t>
            </a:r>
            <a:r>
              <a:rPr lang="en-US" sz="1600" i="1" dirty="0" err="1" smtClean="0"/>
              <a:t>init</a:t>
            </a:r>
            <a:r>
              <a:rPr lang="en-US" sz="1600" i="1" dirty="0" smtClean="0"/>
              <a:t>__(self)</a:t>
            </a:r>
          </a:p>
          <a:p>
            <a:r>
              <a:rPr lang="en-US" sz="1600" i="1" dirty="0" smtClean="0"/>
              <a:t>        </a:t>
            </a:r>
            <a:r>
              <a:rPr lang="en-US" sz="1600" i="1" dirty="0" err="1" smtClean="0"/>
              <a:t>self.ui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Ui_MainWindow</a:t>
            </a:r>
            <a:r>
              <a:rPr lang="en-US" sz="1600" i="1" dirty="0" smtClean="0"/>
              <a:t>()</a:t>
            </a:r>
          </a:p>
          <a:p>
            <a:r>
              <a:rPr lang="en-US" sz="1600" i="1" dirty="0" smtClean="0"/>
              <a:t>        </a:t>
            </a:r>
            <a:r>
              <a:rPr lang="en-US" sz="1600" i="1" dirty="0" err="1" smtClean="0"/>
              <a:t>self.ui.setupUi</a:t>
            </a:r>
            <a:r>
              <a:rPr lang="en-US" sz="1600" i="1" dirty="0" smtClean="0"/>
              <a:t>(self)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if __name__ == "__main__":</a:t>
            </a:r>
          </a:p>
          <a:p>
            <a:r>
              <a:rPr lang="en-US" sz="1600" i="1" dirty="0" smtClean="0"/>
              <a:t>    app = </a:t>
            </a:r>
            <a:r>
              <a:rPr lang="en-US" sz="1600" i="1" dirty="0" err="1" smtClean="0"/>
              <a:t>QtGui.QApplication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sys.argv</a:t>
            </a:r>
            <a:r>
              <a:rPr lang="en-US" sz="1600" i="1" dirty="0" smtClean="0"/>
              <a:t>)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mplQt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MyApplication</a:t>
            </a:r>
            <a:r>
              <a:rPr lang="en-US" sz="1600" i="1" dirty="0" smtClean="0"/>
              <a:t>()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mplQt.show</a:t>
            </a:r>
            <a:r>
              <a:rPr lang="en-US" sz="1600" i="1" dirty="0" smtClean="0"/>
              <a:t>()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sys.exit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app.exec</a:t>
            </a:r>
            <a:r>
              <a:rPr lang="en-US" sz="1600" i="1" dirty="0" smtClean="0"/>
              <a:t>_())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010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970" y="409004"/>
            <a:ext cx="8086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</a:t>
            </a:r>
            <a:r>
              <a:rPr lang="en-US" b="1" dirty="0" err="1" smtClean="0"/>
              <a:t>mplwidget.py</a:t>
            </a:r>
            <a:r>
              <a:rPr lang="en-US" b="1" dirty="0" smtClean="0"/>
              <a:t> </a:t>
            </a:r>
            <a:r>
              <a:rPr lang="en-US" dirty="0" smtClean="0"/>
              <a:t>into your folder. This is the file you will be able to personalize to add widgets to the toolbar for example.</a:t>
            </a:r>
          </a:p>
          <a:p>
            <a:endParaRPr lang="en-US" b="1" dirty="0"/>
          </a:p>
          <a:p>
            <a:r>
              <a:rPr lang="en-US" b="1" u="sng" dirty="0" smtClean="0"/>
              <a:t>Icons</a:t>
            </a:r>
          </a:p>
          <a:p>
            <a:endParaRPr lang="en-US" b="1" u="sng" dirty="0"/>
          </a:p>
          <a:p>
            <a:r>
              <a:rPr lang="en-US" dirty="0" smtClean="0"/>
              <a:t>Copy </a:t>
            </a:r>
            <a:r>
              <a:rPr lang="en-US" b="1" dirty="0" smtClean="0"/>
              <a:t>Icons/resources </a:t>
            </a:r>
            <a:r>
              <a:rPr lang="en-US" dirty="0" smtClean="0"/>
              <a:t>folder (from </a:t>
            </a:r>
            <a:r>
              <a:rPr lang="en-US" dirty="0" err="1" smtClean="0"/>
              <a:t>GUI_Tools</a:t>
            </a:r>
            <a:r>
              <a:rPr lang="en-US" dirty="0" smtClean="0"/>
              <a:t>) and paste into folder projects.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i="1" dirty="0" smtClean="0"/>
              <a:t>designer</a:t>
            </a:r>
            <a:r>
              <a:rPr lang="en-US" dirty="0" smtClean="0"/>
              <a:t>, open </a:t>
            </a:r>
            <a:r>
              <a:rPr lang="en-US" b="1" dirty="0" smtClean="0"/>
              <a:t>Resource Browser </a:t>
            </a:r>
            <a:r>
              <a:rPr lang="en-US" dirty="0" smtClean="0"/>
              <a:t>and click </a:t>
            </a:r>
            <a:r>
              <a:rPr lang="en-US" b="1" dirty="0" smtClean="0"/>
              <a:t>edit resources</a:t>
            </a:r>
            <a:r>
              <a:rPr lang="en-US" dirty="0" smtClean="0"/>
              <a:t> and select </a:t>
            </a:r>
            <a:r>
              <a:rPr lang="en-US" dirty="0" err="1" smtClean="0"/>
              <a:t>icons.qrc</a:t>
            </a:r>
            <a:r>
              <a:rPr lang="en-US" dirty="0" smtClean="0"/>
              <a:t> file found in </a:t>
            </a:r>
            <a:r>
              <a:rPr lang="en-US" b="1" dirty="0" smtClean="0"/>
              <a:t>Icons </a:t>
            </a:r>
            <a:r>
              <a:rPr lang="en-US" dirty="0" smtClean="0"/>
              <a:t>folder.</a:t>
            </a:r>
            <a:endParaRPr lang="en-US" dirty="0"/>
          </a:p>
          <a:p>
            <a:endParaRPr lang="en-US" u="sng" dirty="0"/>
          </a:p>
        </p:txBody>
      </p:sp>
      <p:pic>
        <p:nvPicPr>
          <p:cNvPr id="5" name="Picture 4" descr="Screen Shot 2015-04-14 at 11.2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17" y="3510313"/>
            <a:ext cx="4965295" cy="30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970" y="409004"/>
            <a:ext cx="808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b="1" dirty="0" err="1" smtClean="0"/>
              <a:t>mplwidget.py</a:t>
            </a:r>
            <a:r>
              <a:rPr lang="en-US" dirty="0" smtClean="0"/>
              <a:t> file, the relative path of the icons will then be defined as shown here: </a:t>
            </a:r>
            <a:endParaRPr lang="en-US" dirty="0"/>
          </a:p>
          <a:p>
            <a:endParaRPr lang="en-US" u="sng" dirty="0"/>
          </a:p>
        </p:txBody>
      </p:sp>
      <p:pic>
        <p:nvPicPr>
          <p:cNvPr id="2" name="Picture 1" descr="Screen Shot 2015-04-14 at 11.2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7" y="1331586"/>
            <a:ext cx="6515156" cy="568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827" y="2554484"/>
            <a:ext cx="68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way to connect the signals defined in </a:t>
            </a:r>
            <a:r>
              <a:rPr lang="en-US" dirty="0" err="1" smtClean="0"/>
              <a:t>mplwidget</a:t>
            </a:r>
            <a:endParaRPr lang="en-US" dirty="0"/>
          </a:p>
        </p:txBody>
      </p:sp>
      <p:pic>
        <p:nvPicPr>
          <p:cNvPr id="7" name="Picture 6" descr="Screen Shot 2015-04-14 at 11.4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83" y="3150814"/>
            <a:ext cx="4635233" cy="314066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21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764" y="330074"/>
            <a:ext cx="856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connect a button via </a:t>
            </a:r>
            <a:r>
              <a:rPr lang="en-US" b="1" dirty="0" smtClean="0"/>
              <a:t>designer</a:t>
            </a:r>
          </a:p>
          <a:p>
            <a:endParaRPr lang="en-US" b="1" dirty="0"/>
          </a:p>
          <a:p>
            <a:r>
              <a:rPr lang="en-US" b="1" dirty="0" smtClean="0"/>
              <a:t>&gt; Right click</a:t>
            </a:r>
            <a:r>
              <a:rPr lang="en-US" dirty="0" smtClean="0"/>
              <a:t>, in the Object inspector, the </a:t>
            </a:r>
            <a:r>
              <a:rPr lang="en-US" dirty="0" err="1" smtClean="0"/>
              <a:t>MainWindow</a:t>
            </a:r>
            <a:r>
              <a:rPr lang="en-US" dirty="0" smtClean="0"/>
              <a:t> and select </a:t>
            </a:r>
            <a:r>
              <a:rPr lang="en-US" b="1" dirty="0" smtClean="0"/>
              <a:t>Change signals/slots…</a:t>
            </a:r>
            <a:endParaRPr lang="en-US" dirty="0"/>
          </a:p>
        </p:txBody>
      </p:sp>
      <p:pic>
        <p:nvPicPr>
          <p:cNvPr id="6" name="Picture 5" descr="Screen Shot 2015-04-14 at 11.5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93" y="1475212"/>
            <a:ext cx="3616342" cy="2543077"/>
          </a:xfrm>
          <a:prstGeom prst="rect">
            <a:avLst/>
          </a:prstGeom>
        </p:spPr>
      </p:pic>
      <p:pic>
        <p:nvPicPr>
          <p:cNvPr id="8" name="Picture 7" descr="Screen Shot 2015-04-14 at 11.51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26" y="4298134"/>
            <a:ext cx="2722311" cy="23804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2724" y="4793245"/>
            <a:ext cx="3257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Define the name of the function (used in the main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322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Matplotlib via Designer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ORNL - SNS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via Designer</dc:title>
  <dc:creator>Bilheux, Jean-Christophe</dc:creator>
  <cp:lastModifiedBy>Bilheux, Jean-Christophe</cp:lastModifiedBy>
  <cp:revision>6</cp:revision>
  <dcterms:created xsi:type="dcterms:W3CDTF">2015-04-14T13:37:40Z</dcterms:created>
  <dcterms:modified xsi:type="dcterms:W3CDTF">2015-04-14T15:57:51Z</dcterms:modified>
</cp:coreProperties>
</file>