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17FB-2606-BF48-9556-ADD04D0E901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6BAC-3A26-DE4F-B6DF-3D5BF325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Py4Circle Developer’s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Detector Counts (2D)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 counts are read to </a:t>
            </a:r>
            <a:r>
              <a:rPr lang="en-US" dirty="0" err="1" smtClean="0"/>
              <a:t>numpy.array</a:t>
            </a:r>
            <a:endParaRPr lang="en-US" dirty="0" smtClean="0"/>
          </a:p>
          <a:p>
            <a:pPr lvl="1"/>
            <a:r>
              <a:rPr lang="en-US" dirty="0" smtClean="0"/>
              <a:t>shape = (256, 256) or </a:t>
            </a:r>
            <a:r>
              <a:rPr lang="is-IS" dirty="0" smtClean="0"/>
              <a:t>… </a:t>
            </a:r>
            <a:endParaRPr lang="en-US" dirty="0" smtClean="0"/>
          </a:p>
          <a:p>
            <a:r>
              <a:rPr lang="en-US" dirty="0" smtClean="0"/>
              <a:t>Counts are recorded in column major</a:t>
            </a:r>
            <a:endParaRPr lang="en-US" dirty="0"/>
          </a:p>
          <a:p>
            <a:r>
              <a:rPr lang="en-US" dirty="0" smtClean="0"/>
              <a:t>Matrix is rotated by 90 degree to match SPICE and real detector view behind detector (and thus face to beam)</a:t>
            </a:r>
            <a:endParaRPr lang="en-US" dirty="0"/>
          </a:p>
          <a:p>
            <a:r>
              <a:rPr lang="en-US" dirty="0" smtClean="0"/>
              <a:t>2D array is plot as an image (</a:t>
            </a:r>
            <a:r>
              <a:rPr lang="en-US" dirty="0" err="1" smtClean="0"/>
              <a:t>imshow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59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to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5367" y="2058879"/>
            <a:ext cx="4409313" cy="4109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1282" y="6176638"/>
            <a:ext cx="13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(x, y) = (0, 0)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61156" y="6657831"/>
            <a:ext cx="4743524" cy="7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88542" y="6296388"/>
            <a:ext cx="119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/ column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61156" y="2058879"/>
            <a:ext cx="0" cy="459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707003" y="3234254"/>
            <a:ext cx="8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/ row</a:t>
            </a:r>
            <a:endParaRPr lang="en-US" dirty="0"/>
          </a:p>
        </p:txBody>
      </p:sp>
      <p:sp>
        <p:nvSpPr>
          <p:cNvPr id="13" name="Frame 12"/>
          <p:cNvSpPr/>
          <p:nvPr/>
        </p:nvSpPr>
        <p:spPr>
          <a:xfrm>
            <a:off x="2295367" y="2058879"/>
            <a:ext cx="118318" cy="11043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0545" y="1554020"/>
            <a:ext cx="71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M(0, 0)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stCxn id="14" idx="2"/>
            <a:endCxn id="13" idx="1"/>
          </p:cNvCxnSpPr>
          <p:nvPr/>
        </p:nvCxnSpPr>
        <p:spPr>
          <a:xfrm rot="16200000" flipH="1">
            <a:off x="2095411" y="1914141"/>
            <a:ext cx="252301" cy="1476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6400" y="205887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= 256 – Y</a:t>
            </a:r>
          </a:p>
          <a:p>
            <a:r>
              <a:rPr lang="en-US" dirty="0" smtClean="0"/>
              <a:t>Col =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3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Py4Circle Developer’s Document</vt:lpstr>
      <vt:lpstr>Plot Detector Counts (2D)</vt:lpstr>
      <vt:lpstr>Matrix to Image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Py4Circle Developer’s Document</dc:title>
  <dc:creator>Zhou, Wenduo</dc:creator>
  <cp:lastModifiedBy>Zhou, Wenduo</cp:lastModifiedBy>
  <cp:revision>10</cp:revision>
  <dcterms:created xsi:type="dcterms:W3CDTF">2018-01-12T19:16:06Z</dcterms:created>
  <dcterms:modified xsi:type="dcterms:W3CDTF">2018-01-12T19:27:49Z</dcterms:modified>
</cp:coreProperties>
</file>