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Wenduo" initials="ZW" lastIdx="1" clrIdx="0">
    <p:extLst>
      <p:ext uri="{19B8F6BF-5375-455C-9EA6-DF929625EA0E}">
        <p15:presenceInfo xmlns:p15="http://schemas.microsoft.com/office/powerpoint/2012/main" userId="S::wzz@ornl.gov::f2350bdc-a0b8-4dea-8761-74504efcc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7T23:09:3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28 270 24575,'14'-11'0,"-6"7"0,6-6 0,42 0 0,-1 4 0,22-3 0,21-3 0,-13 4 0,13 0 0,2 0 0,-7 1 0,0-1 0,-5 2 0,10 0-856,-16 1 1,10-1 0,6 1 0,-2 0-1,-8 0 1,-12 3 855,26 1 0,-9 2 0,-4-1 0,4 0 0,-14 0-191,-22-3 0,-7 0 191,37-3 0,-10-6 0,-9 0 0,1 1 0,0-1 0,0 1 0,0-1 0,-1 1 0,1-1 5004,0 6-5004,0 0 510,0 1-510,-16 5 0,1-1 0,24-4 0,-24 5 0,-1 0 0,16 0 0,0 5 0,-7-4 0,-2 4 0,-13 0 0,-8-4 0,-1 7 0,-5-2 0,1 3 0,-2 0 0,-6 0 0,18 4 0,-13 1 0,18 5 0,-21-5 0,4-1 0,-10-4 0,3 4 0,-2 5 0,23 15 0,-6 0 0,14 11 0,-18-12 0,-1 3 0,-11-7 0,-1 0 0,-5-2 0,-4 1 0,-2-1 0,-3-8 0,-1 7 0,0-7 0,1 8 0,-4 1 0,-1-1 0,-4 13 0,0-15 0,0 14 0,0-17 0,-4 1 0,-1 4 0,-3-5 0,-1 6 0,-4-1 0,-7 8 0,-12 7 0,-7-2 0,-5 4 0,1-11 0,-4 0 0,-8-10 0,0-2 0,-20-2 0,11-6 0,-21 11 0,-2-9 0,-10 4 0,22-8 0,-3-1 0,20-4 0,-1-1-580,-17 2 1,-1 0 579,19-6 0,1 0 0,-1 0 0,-1 0 0,-4 0 0,-1 0 0,-4-3 0,-1-1-1493,-5 0 1,-2-1 1492,-5-5 0,-2-2 0,-3-1 0,-2 1-934,1 0 1,0-1 933,2-1 0,-4-2 0,6 4 0,-4-2 0,5 2 0,0-1 0,1-1 0,6-2 0,-3-1 0,8 1-349,14 5 0,4 0 349,-6-9 0,1 1 0,-40-3 0,10-13 0,10 11 0,8-11 826,0 1-826,20 13 0,-1 2 0,-27-6 0,-15-2 2667,38 16-2667,14 2 2228,16 0-2228,9 4 988,7-1-988,1 2 0,0-3 0,0-1 0,-1 1 0,-7-20 0,5 10 0,-7-15 0,9 16 0,1 3 0,-1 2 0,1 4 0,-1-4 0,1 3 0,-1-3 0,-2 0 0,5 3 0,-1-17 0,10 6 0,0-13 0,9 5 0,-3 1 0,3-1 0,-4 0 0,-1 1 0,1-1 0,-1 9 0,-3 2 0,-2 12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4804-3B02-F046-8338-A1F5ECBD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689FC-1776-1E4B-981C-E64788E8B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936B7-01EF-6240-8833-6B864A76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3ABA-8E13-7F42-B82A-8CCE7EE8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4F9F-D908-6743-805C-75C28D3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5FCF-3048-294B-92E5-E9AFA1F0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5C3FA-6E70-8347-BB99-0E497035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A530-555D-E24C-8912-C83E21F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0840-8EAA-CE41-85A3-92D5A4D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4D49-F3C6-DF40-B4EC-128EDA6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D358-F6DC-7845-A14E-5380ED40D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BF6A-CDC6-ED4E-A625-26DE4BA40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DF98-4E8B-7945-95DB-A16477FA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F03E-7195-3041-95CC-5270DB4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DC8B-3A7B-5E4A-85A7-B323CD42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138E-1975-194A-8B7B-A7332E4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D113-0978-2E46-981B-50058495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C13D-3D35-EB48-BA99-693A7224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6466-0B9D-2E41-B6BF-7E12DCB0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7ED5-233B-AF4F-A68E-19186842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927-D40F-7A43-AE00-4ADE96F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87866-2E1E-9A4E-9D3F-7E522E95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E243-B3FB-E545-9216-608DE569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E58A-B924-D64B-AB63-1D6957B4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105E-B6AE-4141-9D3A-C9D16ABE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6F05-6E58-5C45-85D9-437E9E4C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0677-A008-C54D-9300-85150D831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142C4-D3AE-0046-9A8E-231EA0A2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D8C70-336C-B24A-ADEB-19F84793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FF6B-EA73-0B42-8BCD-F430FDFC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6ED5-9E57-4840-80B0-5F445AFA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CFD9-EC47-CE42-BFFB-A79CF71D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426C-D459-8446-BDC0-5B97237E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C6AC-23B1-FA47-B7AF-E3305ABD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B7115-B7D2-BF46-8CBD-A5E4CE08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FDA8B-70B0-9340-8113-9DF8D7E2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1750F-33BF-BA43-A933-C632D44A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277A7-605C-7640-B101-8793FF6D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F2844-5221-ED4D-9902-B448ED2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F4DD-6DA1-B144-A984-417EAA25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9997C-8051-3E42-B5DA-AD29526F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826A6-DB78-1F49-A658-57B0662D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61A6F-00F8-E642-ABEC-96DA8FF9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F8BBE-AA7A-F14A-82A2-B89456A5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8B824-0170-4D4D-BF26-F42B9781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46AE8-3349-BD42-8CB8-501631EA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1CC9-8F7F-B342-BCAD-11A34C0B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1970-C1EE-BE4F-A137-C555542A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82905-3B68-514E-B8D0-F0D6FB588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1580-84A7-2E47-87BD-C4E72A8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7AE9-8277-5247-A22B-2CA86A12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9C8D-0F51-1448-A918-3CA9A30E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B004-1F9E-C04B-BC14-92CC3287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56A4E-2C9B-9042-B392-66687384D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AEEEC-B337-2E4E-938F-D94F867D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1660-4905-E845-9449-510ACF58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E471-0529-9B4A-A7AE-58137330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8202F-8F43-7844-A278-B978E8B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24C15-5D3C-8348-8945-2E0CB0C9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2B06-0D56-9E4A-8DBF-1E076476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FEF9-5DAF-3145-B8B8-D8659E1A0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5976-77F0-B542-A309-41B0CB9C5C1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3D3A-FA6F-C644-B6BB-E126A92F9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EDF6-1E39-9C42-85B1-8266BE82A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6A20-BC50-AA49-B875-7F310FC8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3890-D89B-C84C-A607-B5F4BB5AD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PyVDrive</a:t>
            </a:r>
            <a:r>
              <a:rPr lang="en-US" dirty="0"/>
              <a:t> </a:t>
            </a:r>
            <a:r>
              <a:rPr lang="en-US" dirty="0" err="1"/>
              <a:t>Quickstart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C7B5D-8D2C-164D-8BD8-6754DFF40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(Cheat Sheet)</a:t>
            </a:r>
          </a:p>
        </p:txBody>
      </p:sp>
    </p:spTree>
    <p:extLst>
      <p:ext uri="{BB962C8B-B14F-4D97-AF65-F5344CB8AC3E}">
        <p14:creationId xmlns:p14="http://schemas.microsoft.com/office/powerpoint/2010/main" val="198893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16C-77F3-FB40-AF40-F26E268C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PyVDrive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32E9-4FEE-964D-BB11-EC462A45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terminal, enter 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vulcan.lava</a:t>
            </a:r>
            <a:endParaRPr lang="en-US" dirty="0"/>
          </a:p>
          <a:p>
            <a:r>
              <a:rPr lang="en-US" dirty="0" err="1"/>
              <a:t>PyVDrive</a:t>
            </a:r>
            <a:r>
              <a:rPr lang="en-US" dirty="0"/>
              <a:t> command UI will be launched (see next page)</a:t>
            </a:r>
          </a:p>
        </p:txBody>
      </p:sp>
    </p:spTree>
    <p:extLst>
      <p:ext uri="{BB962C8B-B14F-4D97-AF65-F5344CB8AC3E}">
        <p14:creationId xmlns:p14="http://schemas.microsoft.com/office/powerpoint/2010/main" val="283492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8C0-E942-4743-A878-A6F26FFB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PyVDrive</a:t>
            </a:r>
            <a:r>
              <a:rPr lang="en-US" dirty="0"/>
              <a:t> Command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081D5-94B2-C640-BDB2-5B83B26B3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047" y="1577146"/>
            <a:ext cx="8487037" cy="47739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1BAAC-ABBE-5C44-85D5-6AA79E291122}"/>
              </a:ext>
            </a:extLst>
          </p:cNvPr>
          <p:cNvSpPr txBox="1"/>
          <p:nvPr/>
        </p:nvSpPr>
        <p:spPr>
          <a:xfrm>
            <a:off x="4661452" y="4343400"/>
            <a:ext cx="398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IPython</a:t>
            </a:r>
            <a:r>
              <a:rPr lang="en-US" dirty="0">
                <a:solidFill>
                  <a:srgbClr val="FF0000"/>
                </a:solidFill>
              </a:rPr>
              <a:t> Console</a:t>
            </a:r>
          </a:p>
          <a:p>
            <a:r>
              <a:rPr lang="en-US" dirty="0">
                <a:solidFill>
                  <a:srgbClr val="FF0000"/>
                </a:solidFill>
              </a:rPr>
              <a:t>1. Support Python</a:t>
            </a:r>
          </a:p>
          <a:p>
            <a:r>
              <a:rPr lang="en-US" dirty="0">
                <a:solidFill>
                  <a:srgbClr val="FF0000"/>
                </a:solidFill>
              </a:rPr>
              <a:t>2. Support VDRIVE IDL commands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ADD7CE-8A79-5543-B029-53B35031293A}"/>
              </a:ext>
            </a:extLst>
          </p:cNvPr>
          <p:cNvCxnSpPr>
            <a:cxnSpLocks/>
          </p:cNvCxnSpPr>
          <p:nvPr/>
        </p:nvCxnSpPr>
        <p:spPr>
          <a:xfrm flipH="1" flipV="1">
            <a:off x="2345635" y="4721088"/>
            <a:ext cx="2315817" cy="2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4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473-5602-2F41-9E8A-54FE65F3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49D6-28DF-5E46-AC6A-B350BA86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”CHOP”</a:t>
            </a:r>
            <a:br>
              <a:rPr lang="en-US" dirty="0"/>
            </a:br>
            <a:r>
              <a:rPr lang="en-US" dirty="0"/>
              <a:t>&gt; CHOP, IPTS=, RUNS=, DT=,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8F681-AF2C-254C-9BAB-D3122ECB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04" y="746952"/>
            <a:ext cx="6096000" cy="342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6C74A9-14D8-5143-869E-958156DCD8A5}"/>
                  </a:ext>
                </a:extLst>
              </p14:cNvPr>
              <p14:cNvContentPartPr/>
              <p14:nvPr/>
            </p14:nvContentPartPr>
            <p14:xfrm>
              <a:off x="6594292" y="2793459"/>
              <a:ext cx="1566720" cy="45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6C74A9-14D8-5143-869E-958156DCD8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5652" y="2784819"/>
                <a:ext cx="1584360" cy="4701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766C5A-B10B-1640-8390-FB351641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3208766"/>
            <a:ext cx="6588539" cy="34331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3F8C90-D91C-7140-AB2A-FC2CB66958C2}"/>
              </a:ext>
            </a:extLst>
          </p:cNvPr>
          <p:cNvCxnSpPr/>
          <p:nvPr/>
        </p:nvCxnSpPr>
        <p:spPr>
          <a:xfrm flipH="1">
            <a:off x="4025348" y="3208766"/>
            <a:ext cx="3150704" cy="190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5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C44B-2CF2-BD46-B070-46BAC473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 Chopped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1F78-3CEF-724E-AC3D-637FE6C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4</a:t>
            </a:r>
            <a:r>
              <a:rPr lang="en-US" baseline="30000" dirty="0"/>
              <a:t>th</a:t>
            </a:r>
            <a:r>
              <a:rPr lang="en-US" dirty="0"/>
              <a:t> slice</a:t>
            </a:r>
            <a:br>
              <a:rPr lang="en-US" dirty="0"/>
            </a:br>
            <a:r>
              <a:rPr lang="en-US" dirty="0"/>
              <a:t>&gt; view, </a:t>
            </a:r>
            <a:r>
              <a:rPr lang="en-US" dirty="0" err="1"/>
              <a:t>ipts</a:t>
            </a:r>
            <a:r>
              <a:rPr lang="en-US" dirty="0"/>
              <a:t>=…,</a:t>
            </a:r>
            <a:r>
              <a:rPr lang="en-US" dirty="0" err="1"/>
              <a:t>choprun</a:t>
            </a:r>
            <a:r>
              <a:rPr lang="en-US" dirty="0"/>
              <a:t>=…,runs=4</a:t>
            </a:r>
          </a:p>
        </p:txBody>
      </p:sp>
    </p:spTree>
    <p:extLst>
      <p:ext uri="{BB962C8B-B14F-4D97-AF65-F5344CB8AC3E}">
        <p14:creationId xmlns:p14="http://schemas.microsoft.com/office/powerpoint/2010/main" val="14687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E37B-6139-244B-9AAE-CE43A36A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 Chopped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82E1-F2A5-074F-8FE8-03543B8F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the sliced and reduced runs</a:t>
            </a:r>
            <a:br>
              <a:rPr lang="en-US" dirty="0"/>
            </a:br>
            <a:r>
              <a:rPr lang="en-US" dirty="0"/>
              <a:t>&gt; VIEW,IPTS=..,CHOPRUN=…,RUNS=1,RUNE=300</a:t>
            </a:r>
          </a:p>
          <a:p>
            <a:r>
              <a:rPr lang="en-US" dirty="0"/>
              <a:t>3 windows will be popped out for contour view for each bank</a:t>
            </a:r>
          </a:p>
          <a:p>
            <a:r>
              <a:rPr lang="en-US" dirty="0"/>
              <a:t>3 windows will be popped out for single run diffraction pattern</a:t>
            </a:r>
          </a:p>
        </p:txBody>
      </p:sp>
    </p:spTree>
    <p:extLst>
      <p:ext uri="{BB962C8B-B14F-4D97-AF65-F5344CB8AC3E}">
        <p14:creationId xmlns:p14="http://schemas.microsoft.com/office/powerpoint/2010/main" val="25725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7708-2C53-F442-9073-DE34C41F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Compare reduced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A06E-D805-0949-9DE8-88821899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1D diffraction data visualization UI</a:t>
            </a:r>
          </a:p>
        </p:txBody>
      </p:sp>
    </p:spTree>
    <p:extLst>
      <p:ext uri="{BB962C8B-B14F-4D97-AF65-F5344CB8AC3E}">
        <p14:creationId xmlns:p14="http://schemas.microsoft.com/office/powerpoint/2010/main" val="28251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808E-AF54-2544-A865-A22F3837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VBIN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09BB-6B03-294A-9D9B-17E1CB56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72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PyVDrive Quickstart</vt:lpstr>
      <vt:lpstr>Starting PyVDrive</vt:lpstr>
      <vt:lpstr>PyVDrive Command UI</vt:lpstr>
      <vt:lpstr>Example: Chop data</vt:lpstr>
      <vt:lpstr>Example: View Chopped Data</vt:lpstr>
      <vt:lpstr>Example: View Chopped Data (2)</vt:lpstr>
      <vt:lpstr>Example: Compare reduced data</vt:lpstr>
      <vt:lpstr>Example: VBIN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PyVDrive Quickstart</dc:title>
  <dc:creator>Zhou, Wenduo</dc:creator>
  <cp:lastModifiedBy>Zhou, Wenduo</cp:lastModifiedBy>
  <cp:revision>15</cp:revision>
  <dcterms:created xsi:type="dcterms:W3CDTF">2019-04-07T00:39:04Z</dcterms:created>
  <dcterms:modified xsi:type="dcterms:W3CDTF">2019-04-07T23:13:50Z</dcterms:modified>
</cp:coreProperties>
</file>