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December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December 8,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December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PyVDrive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8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picker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3789" y="4772526"/>
            <a:ext cx="1871579" cy="802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Picker</a:t>
            </a:r>
          </a:p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</TotalTime>
  <Words>9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Essential</vt:lpstr>
      <vt:lpstr>PyVDrive design</vt:lpstr>
      <vt:lpstr>Peak picker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PyVDrive design</dc:title>
  <dc:creator>Zhou, Wenduo</dc:creator>
  <cp:lastModifiedBy>Zhou, Wenduo</cp:lastModifiedBy>
  <cp:revision>3</cp:revision>
  <dcterms:created xsi:type="dcterms:W3CDTF">2015-12-08T16:26:00Z</dcterms:created>
  <dcterms:modified xsi:type="dcterms:W3CDTF">2015-12-08T16:27:45Z</dcterms:modified>
</cp:coreProperties>
</file>