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0"/>
  </p:notesMasterIdLst>
  <p:handoutMasterIdLst>
    <p:handoutMasterId r:id="rId11"/>
  </p:handoutMasterIdLst>
  <p:sldIdLst>
    <p:sldId id="256" r:id="rId5"/>
    <p:sldId id="294" r:id="rId6"/>
    <p:sldId id="297" r:id="rId7"/>
    <p:sldId id="305" r:id="rId8"/>
    <p:sldId id="300" r:id="rId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504" userDrawn="1">
          <p15:clr>
            <a:srgbClr val="A4A3A4"/>
          </p15:clr>
        </p15:guide>
        <p15:guide id="2" pos="264"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B9D"/>
    <a:srgbClr val="AEB0AF"/>
    <a:srgbClr val="CEC7C1"/>
    <a:srgbClr val="8C8D90"/>
    <a:srgbClr val="D25350"/>
    <a:srgbClr val="808184"/>
    <a:srgbClr val="75767A"/>
    <a:srgbClr val="4E4F54"/>
    <a:srgbClr val="84888B"/>
    <a:srgbClr val="A0494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8" autoAdjust="0"/>
    <p:restoredTop sz="95161" autoAdjust="0"/>
  </p:normalViewPr>
  <p:slideViewPr>
    <p:cSldViewPr snapToGrid="0" showGuides="1">
      <p:cViewPr varScale="1">
        <p:scale>
          <a:sx n="167" d="100"/>
          <a:sy n="167" d="100"/>
        </p:scale>
        <p:origin x="508" y="92"/>
      </p:cViewPr>
      <p:guideLst>
        <p:guide orient="horz" pos="504"/>
        <p:guide pos="264"/>
      </p:guideLst>
    </p:cSldViewPr>
  </p:slideViewPr>
  <p:notesTextViewPr>
    <p:cViewPr>
      <p:scale>
        <a:sx n="3" d="2"/>
        <a:sy n="3" d="2"/>
      </p:scale>
      <p:origin x="0" y="0"/>
    </p:cViewPr>
  </p:notesTextViewPr>
  <p:sorterViewPr>
    <p:cViewPr>
      <p:scale>
        <a:sx n="80" d="100"/>
        <a:sy n="80" d="100"/>
      </p:scale>
      <p:origin x="0" y="0"/>
    </p:cViewPr>
  </p:sorterViewPr>
  <p:notesViewPr>
    <p:cSldViewPr snapToGrid="0" showGuides="1">
      <p:cViewPr>
        <p:scale>
          <a:sx n="50" d="100"/>
          <a:sy n="50" d="100"/>
        </p:scale>
        <p:origin x="5664" y="167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533024-10F1-4BC3-BAA5-CB28D8F9B618}"/>
              </a:ext>
            </a:extLst>
          </p:cNvPr>
          <p:cNvSpPr>
            <a:spLocks noGrp="1"/>
          </p:cNvSpPr>
          <p:nvPr>
            <p:ph type="dt" sz="quarter" idx="1"/>
          </p:nvPr>
        </p:nvSpPr>
        <p:spPr>
          <a:xfrm>
            <a:off x="3970338" y="8810624"/>
            <a:ext cx="3038475" cy="466726"/>
          </a:xfrm>
          <a:prstGeom prst="rect">
            <a:avLst/>
          </a:prstGeom>
        </p:spPr>
        <p:txBody>
          <a:bodyPr vert="horz" lIns="91440" tIns="45720" rIns="91440" bIns="45720" rtlCol="0" anchor="b"/>
          <a:lstStyle>
            <a:lvl1pPr algn="r">
              <a:defRPr sz="1200"/>
            </a:lvl1pPr>
          </a:lstStyle>
          <a:p>
            <a:fld id="{9074A39D-78C5-4FF5-94A2-BCBFAF602A34}" type="datetimeFigureOut">
              <a:rPr lang="en-US" smtClean="0">
                <a:latin typeface="+mn-lt"/>
              </a:rPr>
              <a:t>8/16/2024</a:t>
            </a:fld>
            <a:endParaRPr lang="en-US" dirty="0">
              <a:latin typeface="+mn-lt"/>
            </a:endParaRPr>
          </a:p>
        </p:txBody>
      </p:sp>
      <p:sp>
        <p:nvSpPr>
          <p:cNvPr id="5" name="Slide Number Placeholder 4">
            <a:extLst>
              <a:ext uri="{FF2B5EF4-FFF2-40B4-BE49-F238E27FC236}">
                <a16:creationId xmlns:a16="http://schemas.microsoft.com/office/drawing/2014/main" id="{D1D2005F-34EB-4228-A469-9DA7EF685E32}"/>
              </a:ext>
            </a:extLst>
          </p:cNvPr>
          <p:cNvSpPr>
            <a:spLocks noGrp="1"/>
          </p:cNvSpPr>
          <p:nvPr>
            <p:ph type="sldNum" sz="quarter" idx="3"/>
          </p:nvPr>
        </p:nvSpPr>
        <p:spPr>
          <a:xfrm>
            <a:off x="0" y="8810626"/>
            <a:ext cx="3038475" cy="466726"/>
          </a:xfrm>
          <a:prstGeom prst="rect">
            <a:avLst/>
          </a:prstGeom>
        </p:spPr>
        <p:txBody>
          <a:bodyPr vert="horz" lIns="91440" tIns="45720" rIns="91440" bIns="45720" rtlCol="0" anchor="b"/>
          <a:lstStyle>
            <a:lvl1pPr algn="r">
              <a:defRPr sz="1200"/>
            </a:lvl1pPr>
          </a:lstStyle>
          <a:p>
            <a:pPr algn="l"/>
            <a:fld id="{C75DCF9F-B5D2-4E17-BF72-5579017E6EA3}" type="slidenum">
              <a:rPr lang="en-US" smtClean="0">
                <a:latin typeface="+mn-lt"/>
              </a:rPr>
              <a:pPr algn="l"/>
              <a:t>‹#›</a:t>
            </a:fld>
            <a:endParaRPr lang="en-US" dirty="0">
              <a:latin typeface="+mn-lt"/>
            </a:endParaRPr>
          </a:p>
        </p:txBody>
      </p:sp>
    </p:spTree>
    <p:extLst>
      <p:ext uri="{BB962C8B-B14F-4D97-AF65-F5344CB8AC3E}">
        <p14:creationId xmlns:p14="http://schemas.microsoft.com/office/powerpoint/2010/main" val="173575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341" y="8801100"/>
            <a:ext cx="3038475" cy="466726"/>
          </a:xfrm>
          <a:prstGeom prst="rect">
            <a:avLst/>
          </a:prstGeom>
        </p:spPr>
        <p:txBody>
          <a:bodyPr vert="horz" lIns="91440" tIns="45720" rIns="91440" bIns="45720" rtlCol="0"/>
          <a:lstStyle>
            <a:lvl1pPr algn="r">
              <a:defRPr sz="1200">
                <a:latin typeface="+mn-lt"/>
              </a:defRPr>
            </a:lvl1pPr>
          </a:lstStyle>
          <a:p>
            <a:fld id="{D7992059-949A-4D84-A84D-82EB5F97947B}" type="datetimeFigureOut">
              <a:rPr lang="en-US" smtClean="0"/>
              <a:pPr/>
              <a:t>8/16/2024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7"/>
            <a:ext cx="5607050" cy="3660774"/>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1" y="8801100"/>
            <a:ext cx="3038475" cy="466726"/>
          </a:xfrm>
          <a:prstGeom prst="rect">
            <a:avLst/>
          </a:prstGeom>
        </p:spPr>
        <p:txBody>
          <a:bodyPr vert="horz" lIns="91440" tIns="45720" rIns="91440" bIns="45720" rtlCol="0" anchor="b"/>
          <a:lstStyle>
            <a:lvl1pPr algn="l">
              <a:defRPr sz="1200">
                <a:latin typeface="+mn-lt"/>
              </a:defRPr>
            </a:lvl1pPr>
          </a:lstStyle>
          <a:p>
            <a:fld id="{DBFF095A-F86B-4B29-8A9F-DF3D3D1F3E2A}" type="slidenum">
              <a:rPr lang="en-US" smtClean="0"/>
              <a:pPr/>
              <a:t>‹#›</a:t>
            </a:fld>
            <a:endParaRPr lang="en-US" dirty="0"/>
          </a:p>
        </p:txBody>
      </p:sp>
    </p:spTree>
    <p:extLst>
      <p:ext uri="{BB962C8B-B14F-4D97-AF65-F5344CB8AC3E}">
        <p14:creationId xmlns:p14="http://schemas.microsoft.com/office/powerpoint/2010/main" val="1877089979"/>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Bef>
        <a:spcPts val="300"/>
      </a:spcBef>
      <a:defRPr sz="1200" kern="1200">
        <a:solidFill>
          <a:schemeClr val="tx1"/>
        </a:solidFill>
        <a:latin typeface="+mn-lt"/>
        <a:ea typeface="+mn-ea"/>
        <a:cs typeface="+mn-cs"/>
      </a:defRPr>
    </a:lvl1pPr>
    <a:lvl2pPr marL="457200" algn="l" defTabSz="914400" rtl="0" eaLnBrk="1" latinLnBrk="0" hangingPunct="1">
      <a:lnSpc>
        <a:spcPct val="90000"/>
      </a:lnSpc>
      <a:spcBef>
        <a:spcPts val="300"/>
      </a:spcBef>
      <a:defRPr sz="1200" kern="1200">
        <a:solidFill>
          <a:schemeClr val="tx1"/>
        </a:solidFill>
        <a:latin typeface="+mn-lt"/>
        <a:ea typeface="+mn-ea"/>
        <a:cs typeface="+mn-cs"/>
      </a:defRPr>
    </a:lvl2pPr>
    <a:lvl3pPr marL="914400" algn="l" defTabSz="914400" rtl="0" eaLnBrk="1" latinLnBrk="0" hangingPunct="1">
      <a:lnSpc>
        <a:spcPct val="90000"/>
      </a:lnSpc>
      <a:spcBef>
        <a:spcPts val="300"/>
      </a:spcBef>
      <a:defRPr sz="1200" kern="1200">
        <a:solidFill>
          <a:schemeClr val="tx1"/>
        </a:solidFill>
        <a:latin typeface="+mn-lt"/>
        <a:ea typeface="+mn-ea"/>
        <a:cs typeface="+mn-cs"/>
      </a:defRPr>
    </a:lvl3pPr>
    <a:lvl4pPr marL="1371600" algn="l" defTabSz="914400" rtl="0" eaLnBrk="1" latinLnBrk="0" hangingPunct="1">
      <a:lnSpc>
        <a:spcPct val="90000"/>
      </a:lnSpc>
      <a:spcBef>
        <a:spcPts val="300"/>
      </a:spcBef>
      <a:defRPr sz="1200" kern="1200">
        <a:solidFill>
          <a:schemeClr val="tx1"/>
        </a:solidFill>
        <a:latin typeface="+mn-lt"/>
        <a:ea typeface="+mn-ea"/>
        <a:cs typeface="+mn-cs"/>
      </a:defRPr>
    </a:lvl4pPr>
    <a:lvl5pPr marL="1828800" algn="l" defTabSz="914400" rtl="0" eaLnBrk="1" latinLnBrk="0" hangingPunct="1">
      <a:lnSpc>
        <a:spcPct val="90000"/>
      </a:lnSpc>
      <a:spcBef>
        <a:spcPts val="300"/>
      </a:spcBef>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37BA4A-B024-42C0-AEE3-721B228F8259}"/>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29E6EA7-E7F1-42F0-95B8-1B1A5A465AF6}"/>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pic>
        <p:nvPicPr>
          <p:cNvPr id="5" name="Picture 4">
            <a:extLst>
              <a:ext uri="{FF2B5EF4-FFF2-40B4-BE49-F238E27FC236}">
                <a16:creationId xmlns:a16="http://schemas.microsoft.com/office/drawing/2014/main" id="{F7A5D040-4FD6-4BA1-AC81-B5CFF26CC671}"/>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274321" y="1074420"/>
            <a:ext cx="11334582" cy="4233245"/>
          </a:xfrm>
          <a:prstGeom prst="rect">
            <a:avLst/>
          </a:prstGeom>
        </p:spPr>
      </p:pic>
      <p:sp>
        <p:nvSpPr>
          <p:cNvPr id="10" name="TextBox 9"/>
          <p:cNvSpPr txBox="1"/>
          <p:nvPr userDrawn="1"/>
        </p:nvSpPr>
        <p:spPr>
          <a:xfrm>
            <a:off x="267160" y="5343835"/>
            <a:ext cx="5384807" cy="276999"/>
          </a:xfrm>
          <a:prstGeom prst="rect">
            <a:avLst/>
          </a:prstGeom>
          <a:noFill/>
        </p:spPr>
        <p:txBody>
          <a:bodyPr wrap="square" rtlCol="0">
            <a:spAutoFit/>
          </a:bodyPr>
          <a:lstStyle/>
          <a:p>
            <a:r>
              <a:rPr lang="en-US" sz="1200" b="0" dirty="0">
                <a:solidFill>
                  <a:schemeClr val="tx1"/>
                </a:solidFill>
                <a:latin typeface="Century Gothic" panose="020B0502020202020204" pitchFamily="34" charset="0"/>
              </a:rPr>
              <a:t>ORNL is managed by UT-Battelle, LLC for the US Department of Energy</a:t>
            </a:r>
          </a:p>
        </p:txBody>
      </p:sp>
      <p:sp>
        <p:nvSpPr>
          <p:cNvPr id="2" name="Title 1"/>
          <p:cNvSpPr>
            <a:spLocks noGrp="1"/>
          </p:cNvSpPr>
          <p:nvPr userDrawn="1">
            <p:ph type="ctrTitle" hasCustomPrompt="1"/>
          </p:nvPr>
        </p:nvSpPr>
        <p:spPr>
          <a:xfrm>
            <a:off x="428736" y="1388962"/>
            <a:ext cx="8678194" cy="978729"/>
          </a:xfrm>
        </p:spPr>
        <p:txBody>
          <a:bodyPr/>
          <a:lstStyle>
            <a:lvl1pPr algn="l">
              <a:defRPr sz="3200" b="0" baseline="0">
                <a:solidFill>
                  <a:schemeClr val="bg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3" name="Subtitle 2"/>
          <p:cNvSpPr>
            <a:spLocks noGrp="1"/>
          </p:cNvSpPr>
          <p:nvPr userDrawn="1">
            <p:ph type="subTitle" idx="1"/>
          </p:nvPr>
        </p:nvSpPr>
        <p:spPr>
          <a:xfrm>
            <a:off x="447481" y="3013455"/>
            <a:ext cx="5440514" cy="2028101"/>
          </a:xfrm>
        </p:spPr>
        <p:txBody>
          <a:bodyPr/>
          <a:lstStyle>
            <a:lvl1pPr marL="0" indent="0" algn="l">
              <a:buNone/>
              <a:defRPr sz="2000" baseline="0">
                <a:solidFill>
                  <a:schemeClr val="bg1"/>
                </a:solidFill>
                <a:latin typeface="Century Gothic" panose="020B0502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05E99884-2636-4794-A093-0F9256951E03}"/>
              </a:ext>
            </a:extLst>
          </p:cNvPr>
          <p:cNvPicPr>
            <a:picLocks noChangeAspect="1"/>
          </p:cNvPicPr>
          <p:nvPr userDrawn="1"/>
        </p:nvPicPr>
        <p:blipFill>
          <a:blip r:embed="rId3"/>
          <a:stretch>
            <a:fillRect/>
          </a:stretch>
        </p:blipFill>
        <p:spPr>
          <a:xfrm>
            <a:off x="413129" y="456244"/>
            <a:ext cx="1088136" cy="261860"/>
          </a:xfrm>
          <a:prstGeom prst="rect">
            <a:avLst/>
          </a:prstGeom>
        </p:spPr>
      </p:pic>
      <p:sp>
        <p:nvSpPr>
          <p:cNvPr id="15" name="Freeform 7">
            <a:extLst>
              <a:ext uri="{FF2B5EF4-FFF2-40B4-BE49-F238E27FC236}">
                <a16:creationId xmlns:a16="http://schemas.microsoft.com/office/drawing/2014/main" id="{454A96CC-B6D3-471D-892D-1DBFEFBD0D12}"/>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BFBFB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latin typeface="+mn-lt"/>
              <a:cs typeface="+mn-cs"/>
            </a:endParaRPr>
          </a:p>
        </p:txBody>
      </p:sp>
      <p:pic>
        <p:nvPicPr>
          <p:cNvPr id="14" name="Picture 13">
            <a:extLst>
              <a:ext uri="{FF2B5EF4-FFF2-40B4-BE49-F238E27FC236}">
                <a16:creationId xmlns:a16="http://schemas.microsoft.com/office/drawing/2014/main" id="{027030A5-C7D7-48D4-B261-45DC936EE5D9}"/>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934576" y="5409488"/>
            <a:ext cx="1603756" cy="388553"/>
          </a:xfrm>
          <a:prstGeom prst="rect">
            <a:avLst/>
          </a:prstGeom>
        </p:spPr>
      </p:pic>
    </p:spTree>
    <p:extLst>
      <p:ext uri="{BB962C8B-B14F-4D97-AF65-F5344CB8AC3E}">
        <p14:creationId xmlns:p14="http://schemas.microsoft.com/office/powerpoint/2010/main" val="3793082440"/>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7" y="1083755"/>
            <a:ext cx="5486764" cy="4219290"/>
          </a:xfrm>
          <a:noFill/>
        </p:spPr>
        <p:txBody>
          <a:bodyPr/>
          <a:lstStyle>
            <a:lvl1pPr marL="0" indent="0">
              <a:buNone/>
              <a:defRPr/>
            </a:lvl1pPr>
          </a:lstStyle>
          <a:p>
            <a:r>
              <a:rPr lang="en-US" dirty="0"/>
              <a:t>Click icon to add picture</a:t>
            </a:r>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4221671"/>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11" name="Rectangle 10">
            <a:extLst>
              <a:ext uri="{FF2B5EF4-FFF2-40B4-BE49-F238E27FC236}">
                <a16:creationId xmlns:a16="http://schemas.microsoft.com/office/drawing/2014/main" id="{683439C5-4231-ED43-91B8-86779195C116}"/>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35C7DBBE-95AC-E843-979A-A1A45836011E}"/>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6">
            <a:extLst>
              <a:ext uri="{FF2B5EF4-FFF2-40B4-BE49-F238E27FC236}">
                <a16:creationId xmlns:a16="http://schemas.microsoft.com/office/drawing/2014/main" id="{29C1BABE-6AB9-4F04-A1D6-C28E4287362E}"/>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8D325F85-B4F1-4C5D-855D-1BE9D9C179D6}"/>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0" name="Line 5">
            <a:extLst>
              <a:ext uri="{FF2B5EF4-FFF2-40B4-BE49-F238E27FC236}">
                <a16:creationId xmlns:a16="http://schemas.microsoft.com/office/drawing/2014/main" id="{1F888CF4-3F65-4925-A47B-614AFCDC0550}"/>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Line 6">
            <a:extLst>
              <a:ext uri="{FF2B5EF4-FFF2-40B4-BE49-F238E27FC236}">
                <a16:creationId xmlns:a16="http://schemas.microsoft.com/office/drawing/2014/main" id="{4CFFE01C-81C8-4437-B6F5-7BAAEE5FC29F}"/>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24" name="Freeform 7">
            <a:extLst>
              <a:ext uri="{FF2B5EF4-FFF2-40B4-BE49-F238E27FC236}">
                <a16:creationId xmlns:a16="http://schemas.microsoft.com/office/drawing/2014/main" id="{1B955FFA-B6F5-4CDD-940A-DB05FD68B7CA}"/>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5" name="Content Placeholder 5">
            <a:extLst>
              <a:ext uri="{FF2B5EF4-FFF2-40B4-BE49-F238E27FC236}">
                <a16:creationId xmlns:a16="http://schemas.microsoft.com/office/drawing/2014/main" id="{CA5F7EA9-E5C6-4376-AC5D-CA0B1DA0A259}"/>
              </a:ext>
            </a:extLst>
          </p:cNvPr>
          <p:cNvSpPr>
            <a:spLocks noGrp="1"/>
          </p:cNvSpPr>
          <p:nvPr>
            <p:ph sz="quarter" idx="4"/>
          </p:nvPr>
        </p:nvSpPr>
        <p:spPr>
          <a:xfrm>
            <a:off x="388079" y="2453317"/>
            <a:ext cx="5512904" cy="2690184"/>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688975" lvl="1"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p:txBody>
      </p:sp>
    </p:spTree>
    <p:extLst>
      <p:ext uri="{BB962C8B-B14F-4D97-AF65-F5344CB8AC3E}">
        <p14:creationId xmlns:p14="http://schemas.microsoft.com/office/powerpoint/2010/main" val="10414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6" y="1078992"/>
            <a:ext cx="5487073" cy="4224052"/>
          </a:xfrm>
          <a:noFill/>
        </p:spPr>
        <p:txBody>
          <a:bodyPr/>
          <a:lstStyle>
            <a:lvl1pPr marL="0" indent="0">
              <a:buFont typeface="Century Gothic" panose="020B0502020202020204" pitchFamily="34" charset="0"/>
              <a:buNone/>
              <a:defRPr/>
            </a:lvl1pPr>
          </a:lstStyle>
          <a:p>
            <a:r>
              <a:rPr lang="en-US" dirty="0"/>
              <a:t>Click icon to add picture</a:t>
            </a:r>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5779008"/>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6" name="Content Placeholder 5"/>
          <p:cNvSpPr>
            <a:spLocks noGrp="1"/>
          </p:cNvSpPr>
          <p:nvPr>
            <p:ph sz="quarter" idx="4"/>
          </p:nvPr>
        </p:nvSpPr>
        <p:spPr>
          <a:xfrm>
            <a:off x="388079" y="2453316"/>
            <a:ext cx="5512904" cy="4163291"/>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688975" lvl="1"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6" name="Freeform 7">
            <a:extLst>
              <a:ext uri="{FF2B5EF4-FFF2-40B4-BE49-F238E27FC236}">
                <a16:creationId xmlns:a16="http://schemas.microsoft.com/office/drawing/2014/main" id="{2A500EEB-73EC-4C16-8273-4ED5425DD64C}"/>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382430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k green picture layout w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4120595" y="1078989"/>
            <a:ext cx="7464186" cy="4226003"/>
          </a:xfrm>
          <a:noFill/>
        </p:spPr>
        <p:txBody>
          <a:bodyPr/>
          <a:lstStyle>
            <a:lvl1pPr marL="0" indent="0">
              <a:buNone/>
              <a:defRPr/>
            </a:lvl1pPr>
          </a:lstStyle>
          <a:p>
            <a:r>
              <a:rPr lang="en-US" dirty="0"/>
              <a:t>Click icon to add picture</a:t>
            </a:r>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1" y="1078991"/>
            <a:ext cx="3846274" cy="5779007"/>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p:nvPr>
        </p:nvSpPr>
        <p:spPr>
          <a:xfrm>
            <a:off x="388079" y="1275788"/>
            <a:ext cx="3576228" cy="979691"/>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title style</a:t>
            </a:r>
          </a:p>
        </p:txBody>
      </p:sp>
      <p:sp>
        <p:nvSpPr>
          <p:cNvPr id="6" name="Content Placeholder 5"/>
          <p:cNvSpPr>
            <a:spLocks noGrp="1"/>
          </p:cNvSpPr>
          <p:nvPr>
            <p:ph sz="quarter" idx="4"/>
          </p:nvPr>
        </p:nvSpPr>
        <p:spPr>
          <a:xfrm>
            <a:off x="388079" y="2800350"/>
            <a:ext cx="3541945" cy="3816258"/>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688975" lvl="1"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8" name="Freeform 5">
            <a:extLst>
              <a:ext uri="{FF2B5EF4-FFF2-40B4-BE49-F238E27FC236}">
                <a16:creationId xmlns:a16="http://schemas.microsoft.com/office/drawing/2014/main" id="{E0FFF716-AFC7-4054-A1F8-2C39C30731D0}"/>
              </a:ext>
            </a:extLst>
          </p:cNvPr>
          <p:cNvSpPr>
            <a:spLocks/>
          </p:cNvSpPr>
          <p:nvPr userDrawn="1"/>
        </p:nvSpPr>
        <p:spPr bwMode="auto">
          <a:xfrm>
            <a:off x="4120595" y="1"/>
            <a:ext cx="8071405" cy="6857998"/>
          </a:xfrm>
          <a:custGeom>
            <a:avLst/>
            <a:gdLst>
              <a:gd name="T0" fmla="*/ 4151 w 4490"/>
              <a:gd name="T1" fmla="*/ 0 h 3815"/>
              <a:gd name="T2" fmla="*/ 4151 w 4490"/>
              <a:gd name="T3" fmla="*/ 2951 h 3815"/>
              <a:gd name="T4" fmla="*/ 0 w 4490"/>
              <a:gd name="T5" fmla="*/ 2951 h 3815"/>
              <a:gd name="T6" fmla="*/ 0 w 4490"/>
              <a:gd name="T7" fmla="*/ 3815 h 3815"/>
              <a:gd name="T8" fmla="*/ 4490 w 4490"/>
              <a:gd name="T9" fmla="*/ 3815 h 3815"/>
              <a:gd name="T10" fmla="*/ 4490 w 4490"/>
              <a:gd name="T11" fmla="*/ 2969 h 3815"/>
              <a:gd name="T12" fmla="*/ 4490 w 4490"/>
              <a:gd name="T13" fmla="*/ 2951 h 3815"/>
              <a:gd name="T14" fmla="*/ 4490 w 4490"/>
              <a:gd name="T15" fmla="*/ 0 h 3815"/>
              <a:gd name="T16" fmla="*/ 4151 w 4490"/>
              <a:gd name="T17" fmla="*/ 0 h 3815"/>
              <a:gd name="T18" fmla="*/ 4151 w 4490"/>
              <a:gd name="T19"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90" h="3815">
                <a:moveTo>
                  <a:pt x="4151" y="0"/>
                </a:moveTo>
                <a:lnTo>
                  <a:pt x="4151" y="2951"/>
                </a:lnTo>
                <a:lnTo>
                  <a:pt x="0" y="2951"/>
                </a:lnTo>
                <a:lnTo>
                  <a:pt x="0" y="3815"/>
                </a:lnTo>
                <a:lnTo>
                  <a:pt x="4490" y="3815"/>
                </a:lnTo>
                <a:lnTo>
                  <a:pt x="4490" y="2969"/>
                </a:lnTo>
                <a:lnTo>
                  <a:pt x="4490" y="2951"/>
                </a:lnTo>
                <a:lnTo>
                  <a:pt x="4490" y="0"/>
                </a:lnTo>
                <a:lnTo>
                  <a:pt x="4151" y="0"/>
                </a:lnTo>
                <a:lnTo>
                  <a:pt x="4151" y="0"/>
                </a:lnTo>
                <a:close/>
              </a:path>
            </a:pathLst>
          </a:custGeom>
          <a:solidFill>
            <a:srgbClr val="4C8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5132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picture layout ">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274320" y="2381"/>
            <a:ext cx="11312843" cy="6342021"/>
          </a:xfrm>
          <a:noFill/>
          <a:ln>
            <a:noFill/>
          </a:ln>
        </p:spPr>
        <p:txBody>
          <a:bodyPr/>
          <a:lstStyle>
            <a:lvl1pPr marL="0" indent="0">
              <a:buFont typeface="Century Gothic" panose="020B0502020202020204" pitchFamily="34" charset="0"/>
              <a:buNone/>
              <a:defRPr/>
            </a:lvl1pPr>
          </a:lstStyle>
          <a:p>
            <a:r>
              <a:rPr lang="en-US" dirty="0"/>
              <a:t>Click icon to add picture</a:t>
            </a:r>
          </a:p>
        </p:txBody>
      </p:sp>
      <p:sp>
        <p:nvSpPr>
          <p:cNvPr id="2" name="Title 1"/>
          <p:cNvSpPr>
            <a:spLocks noGrp="1"/>
          </p:cNvSpPr>
          <p:nvPr>
            <p:ph type="title"/>
          </p:nvPr>
        </p:nvSpPr>
        <p:spPr>
          <a:xfrm>
            <a:off x="429769" y="274320"/>
            <a:ext cx="11000232" cy="535531"/>
          </a:xfrm>
        </p:spPr>
        <p:txBody>
          <a:bodyPr/>
          <a:lstStyle>
            <a:lvl1pPr>
              <a:lnSpc>
                <a:spcPct val="90000"/>
              </a:lnSpc>
              <a:defRPr sz="3200" b="0">
                <a:solidFill>
                  <a:schemeClr val="tx1"/>
                </a:solidFill>
                <a:effectLst/>
                <a:latin typeface="Century Gothic" panose="020B0502020202020204" pitchFamily="34" charset="0"/>
              </a:defRPr>
            </a:lvl1pPr>
          </a:lstStyle>
          <a:p>
            <a:r>
              <a:rPr lang="en-US" dirty="0"/>
              <a:t>Click to edit Master title style</a:t>
            </a:r>
          </a:p>
        </p:txBody>
      </p:sp>
      <p:sp>
        <p:nvSpPr>
          <p:cNvPr id="17" name="Rectangle 256">
            <a:extLst>
              <a:ext uri="{FF2B5EF4-FFF2-40B4-BE49-F238E27FC236}">
                <a16:creationId xmlns:a16="http://schemas.microsoft.com/office/drawing/2014/main" id="{50787286-CD5D-43D9-B8DA-70C3358DC829}"/>
              </a:ext>
            </a:extLst>
          </p:cNvPr>
          <p:cNvSpPr txBox="1">
            <a:spLocks noChangeArrowheads="1"/>
          </p:cNvSpPr>
          <p:nvPr userDrawn="1"/>
        </p:nvSpPr>
        <p:spPr>
          <a:xfrm>
            <a:off x="8010283" y="6477000"/>
            <a:ext cx="3860800" cy="182562"/>
          </a:xfrm>
          <a:prstGeom prst="rect">
            <a:avLst/>
          </a:prstGeom>
          <a:ln/>
        </p:spPr>
        <p:txBody>
          <a:bodyPr anchor="ctr"/>
          <a:lstStyle/>
          <a:p>
            <a:pPr algn="r"/>
            <a:r>
              <a:rPr lang="en-US" sz="1000" dirty="0">
                <a:solidFill>
                  <a:schemeClr val="bg1"/>
                </a:solidFill>
                <a:latin typeface="Century Gothic" panose="020B0502020202020204" pitchFamily="34" charset="0"/>
                <a:cs typeface="Arial" pitchFamily="34" charset="0"/>
              </a:rPr>
              <a:t> </a:t>
            </a:r>
          </a:p>
        </p:txBody>
      </p:sp>
      <p:sp>
        <p:nvSpPr>
          <p:cNvPr id="16" name="Freeform 9">
            <a:extLst>
              <a:ext uri="{FF2B5EF4-FFF2-40B4-BE49-F238E27FC236}">
                <a16:creationId xmlns:a16="http://schemas.microsoft.com/office/drawing/2014/main" id="{D938724D-E109-43B4-9560-1552E26DB04A}"/>
              </a:ext>
            </a:extLst>
          </p:cNvPr>
          <p:cNvSpPr>
            <a:spLocks/>
          </p:cNvSpPr>
          <p:nvPr userDrawn="1"/>
        </p:nvSpPr>
        <p:spPr bwMode="auto">
          <a:xfrm>
            <a:off x="6026150" y="0"/>
            <a:ext cx="6165850" cy="6858000"/>
          </a:xfrm>
          <a:custGeom>
            <a:avLst/>
            <a:gdLst>
              <a:gd name="T0" fmla="*/ 3502 w 3884"/>
              <a:gd name="T1" fmla="*/ 0 h 4320"/>
              <a:gd name="T2" fmla="*/ 3502 w 3884"/>
              <a:gd name="T3" fmla="*/ 3998 h 4320"/>
              <a:gd name="T4" fmla="*/ 0 w 3884"/>
              <a:gd name="T5" fmla="*/ 3998 h 4320"/>
              <a:gd name="T6" fmla="*/ 0 w 3884"/>
              <a:gd name="T7" fmla="*/ 4320 h 4320"/>
              <a:gd name="T8" fmla="*/ 3502 w 3884"/>
              <a:gd name="T9" fmla="*/ 4320 h 4320"/>
              <a:gd name="T10" fmla="*/ 3884 w 3884"/>
              <a:gd name="T11" fmla="*/ 4320 h 4320"/>
              <a:gd name="T12" fmla="*/ 3884 w 3884"/>
              <a:gd name="T13" fmla="*/ 3998 h 4320"/>
              <a:gd name="T14" fmla="*/ 3884 w 3884"/>
              <a:gd name="T15" fmla="*/ 0 h 4320"/>
              <a:gd name="T16" fmla="*/ 3502 w 3884"/>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4" h="4320">
                <a:moveTo>
                  <a:pt x="3502" y="0"/>
                </a:moveTo>
                <a:lnTo>
                  <a:pt x="3502" y="3998"/>
                </a:lnTo>
                <a:lnTo>
                  <a:pt x="0" y="3998"/>
                </a:lnTo>
                <a:lnTo>
                  <a:pt x="0" y="4320"/>
                </a:lnTo>
                <a:lnTo>
                  <a:pt x="3502" y="4320"/>
                </a:lnTo>
                <a:lnTo>
                  <a:pt x="3884" y="4320"/>
                </a:lnTo>
                <a:lnTo>
                  <a:pt x="3884" y="3998"/>
                </a:lnTo>
                <a:lnTo>
                  <a:pt x="3884" y="0"/>
                </a:lnTo>
                <a:lnTo>
                  <a:pt x="3502" y="0"/>
                </a:lnTo>
                <a:close/>
              </a:path>
            </a:pathLst>
          </a:custGeom>
          <a:solidFill>
            <a:srgbClr val="408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Rectangle 17">
            <a:extLst>
              <a:ext uri="{FF2B5EF4-FFF2-40B4-BE49-F238E27FC236}">
                <a16:creationId xmlns:a16="http://schemas.microsoft.com/office/drawing/2014/main" id="{7900E375-D0D6-466C-A383-E914B5C8AE5A}"/>
              </a:ext>
            </a:extLst>
          </p:cNvPr>
          <p:cNvSpPr/>
          <p:nvPr userDrawn="1"/>
        </p:nvSpPr>
        <p:spPr>
          <a:xfrm>
            <a:off x="0" y="6344402"/>
            <a:ext cx="274320" cy="510909"/>
          </a:xfrm>
          <a:prstGeom prst="rect">
            <a:avLst/>
          </a:prstGeom>
          <a:solidFill>
            <a:srgbClr val="397D5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a:solidFill>
                <a:schemeClr val="tx1"/>
              </a:solidFill>
            </a:endParaRPr>
          </a:p>
        </p:txBody>
      </p:sp>
      <p:sp>
        <p:nvSpPr>
          <p:cNvPr id="19" name="Rectangle 6">
            <a:extLst>
              <a:ext uri="{FF2B5EF4-FFF2-40B4-BE49-F238E27FC236}">
                <a16:creationId xmlns:a16="http://schemas.microsoft.com/office/drawing/2014/main" id="{D090841D-81E2-4E83-8067-E18C5C3AF8FF}"/>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a:solidFill>
                <a:schemeClr val="tx1"/>
              </a:solidFill>
              <a:latin typeface="+mn-lt"/>
              <a:cs typeface="Times New Roman" panose="02020603050405020304" pitchFamily="18" charset="0"/>
            </a:endParaRPr>
          </a:p>
        </p:txBody>
      </p:sp>
      <p:pic>
        <p:nvPicPr>
          <p:cNvPr id="20" name="Picture 19">
            <a:extLst>
              <a:ext uri="{FF2B5EF4-FFF2-40B4-BE49-F238E27FC236}">
                <a16:creationId xmlns:a16="http://schemas.microsoft.com/office/drawing/2014/main" id="{4FCA792B-F3C6-440D-9FAF-B0D8AC4CDCB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07604" y="6472945"/>
            <a:ext cx="1093661" cy="265176"/>
          </a:xfrm>
          <a:prstGeom prst="rect">
            <a:avLst/>
          </a:prstGeom>
        </p:spPr>
      </p:pic>
    </p:spTree>
    <p:extLst>
      <p:ext uri="{BB962C8B-B14F-4D97-AF65-F5344CB8AC3E}">
        <p14:creationId xmlns:p14="http://schemas.microsoft.com/office/powerpoint/2010/main" val="1219607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 y="256032"/>
            <a:ext cx="11515053" cy="535531"/>
          </a:xfrm>
        </p:spPr>
        <p:txBody>
          <a:bodyPr/>
          <a:lstStyle/>
          <a:p>
            <a:r>
              <a:rPr lang="en-US"/>
              <a:t>Click to edit Master title style</a:t>
            </a:r>
            <a:endParaRPr lang="en-US" dirty="0"/>
          </a:p>
        </p:txBody>
      </p:sp>
      <p:sp>
        <p:nvSpPr>
          <p:cNvPr id="3" name="Content Placeholder 2"/>
          <p:cNvSpPr>
            <a:spLocks noGrp="1"/>
          </p:cNvSpPr>
          <p:nvPr>
            <p:ph idx="1"/>
          </p:nvPr>
        </p:nvSpPr>
        <p:spPr>
          <a:xfrm>
            <a:off x="268224" y="1443386"/>
            <a:ext cx="11523520" cy="41954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885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767" y="274320"/>
            <a:ext cx="11430000" cy="539496"/>
          </a:xfrm>
        </p:spPr>
        <p:txBody>
          <a:bodyPr/>
          <a:lstStyle>
            <a:lvl1pPr>
              <a:lnSpc>
                <a:spcPct val="90000"/>
              </a:lnSpc>
              <a:defRPr sz="3200"/>
            </a:lvl1pPr>
          </a:lstStyle>
          <a:p>
            <a:r>
              <a:rPr lang="en-US" dirty="0"/>
              <a:t>Click to edit Master title style</a:t>
            </a:r>
          </a:p>
        </p:txBody>
      </p:sp>
      <p:sp>
        <p:nvSpPr>
          <p:cNvPr id="3" name="Content Placeholder 2"/>
          <p:cNvSpPr>
            <a:spLocks noGrp="1"/>
          </p:cNvSpPr>
          <p:nvPr>
            <p:ph idx="1"/>
          </p:nvPr>
        </p:nvSpPr>
        <p:spPr>
          <a:xfrm>
            <a:off x="448055" y="1653735"/>
            <a:ext cx="11430000" cy="4047778"/>
          </a:xfrm>
        </p:spPr>
        <p:txBody>
          <a:bodyPr/>
          <a:lstStyle>
            <a:lvl1pPr marL="288925" indent="-288925">
              <a:spcBef>
                <a:spcPts val="1800"/>
              </a:spcBef>
              <a:buClr>
                <a:schemeClr val="tx1"/>
              </a:buClr>
              <a:buSzPct val="90000"/>
              <a:buFont typeface="Century Gothic" panose="020B0502020202020204" pitchFamily="34" charset="0"/>
              <a:buChar char="•"/>
              <a:defRPr lang="en-US" sz="2800" kern="1200" dirty="0">
                <a:solidFill>
                  <a:schemeClr val="tx1"/>
                </a:solidFill>
                <a:latin typeface="Century Gothic" panose="020B0502020202020204" pitchFamily="34" charset="0"/>
                <a:ea typeface="+mn-ea"/>
                <a:cs typeface="+mn-cs"/>
              </a:defRPr>
            </a:lvl1pPr>
            <a:lvl2pPr marL="687388" indent="-288925">
              <a:buClr>
                <a:schemeClr val="tx1"/>
              </a:buClr>
              <a:buSzPct val="90000"/>
              <a:buFont typeface="Century Gothic" panose="020B0502020202020204" pitchFamily="34" charset="0"/>
              <a:buChar char="–"/>
              <a:defRPr>
                <a:latin typeface="+mn-lt"/>
                <a:cs typeface="Arial" panose="020B0604020202020204" pitchFamily="34" charset="0"/>
              </a:defRPr>
            </a:lvl2pPr>
            <a:lvl3pPr marL="1031875" indent="-288925">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482725" indent="-222250">
              <a:buClr>
                <a:schemeClr val="tx1"/>
              </a:buClr>
              <a:buFont typeface="Arial" panose="020B0604020202020204" pitchFamily="34" charset="0"/>
              <a:buChar char="•"/>
              <a:defRPr>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885FFDA-509C-4548-B17D-5409853CA42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Rectangle 6">
            <a:extLst>
              <a:ext uri="{FF2B5EF4-FFF2-40B4-BE49-F238E27FC236}">
                <a16:creationId xmlns:a16="http://schemas.microsoft.com/office/drawing/2014/main" id="{AD9F2534-297B-446C-B822-74E3C23864F7}"/>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7" name="Picture 6">
            <a:extLst>
              <a:ext uri="{FF2B5EF4-FFF2-40B4-BE49-F238E27FC236}">
                <a16:creationId xmlns:a16="http://schemas.microsoft.com/office/drawing/2014/main" id="{C1AE7B96-D2A6-4A16-9C8C-9BA017C83499}"/>
              </a:ext>
            </a:extLst>
          </p:cNvPr>
          <p:cNvPicPr>
            <a:picLocks noChangeAspect="1"/>
          </p:cNvPicPr>
          <p:nvPr userDrawn="1"/>
        </p:nvPicPr>
        <p:blipFill>
          <a:blip r:embed="rId2"/>
          <a:stretch>
            <a:fillRect/>
          </a:stretch>
        </p:blipFill>
        <p:spPr>
          <a:xfrm>
            <a:off x="413129" y="6477000"/>
            <a:ext cx="1088136" cy="261860"/>
          </a:xfrm>
          <a:prstGeom prst="rect">
            <a:avLst/>
          </a:prstGeom>
        </p:spPr>
      </p:pic>
      <p:sp>
        <p:nvSpPr>
          <p:cNvPr id="8" name="Rectangle 256">
            <a:extLst>
              <a:ext uri="{FF2B5EF4-FFF2-40B4-BE49-F238E27FC236}">
                <a16:creationId xmlns:a16="http://schemas.microsoft.com/office/drawing/2014/main" id="{6349825E-C749-4CDB-BDE4-DDAFE00D2BF9}"/>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22745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DAB3A-4154-42CC-B73A-07DD412DD1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r="-401" b="-1"/>
          <a:stretch/>
        </p:blipFill>
        <p:spPr>
          <a:xfrm>
            <a:off x="6095998" y="1078992"/>
            <a:ext cx="5535025" cy="4228673"/>
          </a:xfrm>
          <a:prstGeom prst="rect">
            <a:avLst/>
          </a:prstGeom>
        </p:spPr>
      </p:pic>
      <p:sp>
        <p:nvSpPr>
          <p:cNvPr id="6" name="Rectangle 5">
            <a:extLst>
              <a:ext uri="{FF2B5EF4-FFF2-40B4-BE49-F238E27FC236}">
                <a16:creationId xmlns:a16="http://schemas.microsoft.com/office/drawing/2014/main" id="{F679D6E9-7CB6-4816-BA71-A98C108727C8}"/>
              </a:ext>
            </a:extLst>
          </p:cNvPr>
          <p:cNvSpPr/>
          <p:nvPr userDrawn="1"/>
        </p:nvSpPr>
        <p:spPr>
          <a:xfrm>
            <a:off x="274320" y="1078992"/>
            <a:ext cx="5821680" cy="4228673"/>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a:extLst>
              <a:ext uri="{FF2B5EF4-FFF2-40B4-BE49-F238E27FC236}">
                <a16:creationId xmlns:a16="http://schemas.microsoft.com/office/drawing/2014/main" id="{C2F2F47A-E421-4CE0-A746-76A8C436B135}"/>
              </a:ext>
            </a:extLst>
          </p:cNvPr>
          <p:cNvSpPr>
            <a:spLocks noGrp="1"/>
          </p:cNvSpPr>
          <p:nvPr>
            <p:ph type="title"/>
          </p:nvPr>
        </p:nvSpPr>
        <p:spPr>
          <a:xfrm>
            <a:off x="429768" y="1352479"/>
            <a:ext cx="5413469" cy="1100789"/>
          </a:xfrm>
        </p:spPr>
        <p:txBody>
          <a:bodyPr/>
          <a:lstStyle/>
          <a:p>
            <a:r>
              <a:rPr lang="en-US"/>
              <a:t>Click to edit Master title style</a:t>
            </a:r>
            <a:endParaRPr lang="en-US" dirty="0"/>
          </a:p>
        </p:txBody>
      </p:sp>
      <p:sp>
        <p:nvSpPr>
          <p:cNvPr id="10" name="Content Placeholder 5">
            <a:extLst>
              <a:ext uri="{FF2B5EF4-FFF2-40B4-BE49-F238E27FC236}">
                <a16:creationId xmlns:a16="http://schemas.microsoft.com/office/drawing/2014/main" id="{6068FB31-3CF5-496E-BC0D-61D682234A2C}"/>
              </a:ext>
            </a:extLst>
          </p:cNvPr>
          <p:cNvSpPr>
            <a:spLocks noGrp="1"/>
          </p:cNvSpPr>
          <p:nvPr>
            <p:ph sz="quarter" idx="4"/>
          </p:nvPr>
        </p:nvSpPr>
        <p:spPr>
          <a:xfrm>
            <a:off x="412217" y="2891883"/>
            <a:ext cx="5431021" cy="2252546"/>
          </a:xfrm>
        </p:spPr>
        <p:txBody>
          <a:bodyPr/>
          <a:lstStyle>
            <a:lvl1pPr marL="287338" indent="-287338">
              <a:buClr>
                <a:schemeClr val="tx1"/>
              </a:buClr>
              <a:buFont typeface="Century Gothic" panose="020B0502020202020204" pitchFamily="34" charset="0"/>
              <a:buChar char="•"/>
              <a:defRPr sz="2000">
                <a:latin typeface="Century Gothic" panose="020B0502020202020204" pitchFamily="34" charset="0"/>
              </a:defRPr>
            </a:lvl1pPr>
            <a:lvl2pPr marL="688975" indent="-285750">
              <a:buClr>
                <a:schemeClr val="tx1"/>
              </a:buClr>
              <a:buFont typeface="Century Gothic" panose="020B0502020202020204" pitchFamily="34" charset="0"/>
              <a:buChar char="–"/>
              <a:defRPr sz="1800">
                <a:latin typeface="Century Gothic" panose="020B0502020202020204" pitchFamily="34" charset="0"/>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p:txBody>
      </p:sp>
      <p:sp>
        <p:nvSpPr>
          <p:cNvPr id="15" name="Rectangle 14">
            <a:extLst>
              <a:ext uri="{FF2B5EF4-FFF2-40B4-BE49-F238E27FC236}">
                <a16:creationId xmlns:a16="http://schemas.microsoft.com/office/drawing/2014/main" id="{88ACC93F-6123-3F49-8C15-4A811AF8B7BB}"/>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D7756F41-5AD0-C346-AE90-A0206E07D1B9}"/>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pic>
        <p:nvPicPr>
          <p:cNvPr id="11" name="Picture 10">
            <a:extLst>
              <a:ext uri="{FF2B5EF4-FFF2-40B4-BE49-F238E27FC236}">
                <a16:creationId xmlns:a16="http://schemas.microsoft.com/office/drawing/2014/main" id="{ACE79036-1F33-40EB-AB47-F9529E5C3C6A}"/>
              </a:ext>
            </a:extLst>
          </p:cNvPr>
          <p:cNvPicPr>
            <a:picLocks noChangeAspect="1"/>
          </p:cNvPicPr>
          <p:nvPr userDrawn="1"/>
        </p:nvPicPr>
        <p:blipFill>
          <a:blip r:embed="rId3"/>
          <a:stretch>
            <a:fillRect/>
          </a:stretch>
        </p:blipFill>
        <p:spPr>
          <a:xfrm>
            <a:off x="413129" y="456244"/>
            <a:ext cx="1088136" cy="261860"/>
          </a:xfrm>
          <a:prstGeom prst="rect">
            <a:avLst/>
          </a:prstGeom>
        </p:spPr>
      </p:pic>
      <p:sp>
        <p:nvSpPr>
          <p:cNvPr id="12" name="Freeform 7">
            <a:extLst>
              <a:ext uri="{FF2B5EF4-FFF2-40B4-BE49-F238E27FC236}">
                <a16:creationId xmlns:a16="http://schemas.microsoft.com/office/drawing/2014/main" id="{3E861E90-11A2-4A0B-85EB-1A2865C9A48F}"/>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CBCBCB"/>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75167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7_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85FFDA-509C-4548-B17D-5409853CA42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a:xfrm>
            <a:off x="429768" y="274320"/>
            <a:ext cx="11425236" cy="535531"/>
          </a:xfrm>
        </p:spPr>
        <p:txBody>
          <a:bodyPr/>
          <a:lstStyle>
            <a:lvl1pPr>
              <a:lnSpc>
                <a:spcPct val="90000"/>
              </a:lnSpc>
              <a:defRPr sz="3200" baseline="0"/>
            </a:lvl1pPr>
          </a:lstStyle>
          <a:p>
            <a:r>
              <a:rPr lang="en-US" dirty="0"/>
              <a:t>Click to edit Master title style</a:t>
            </a:r>
          </a:p>
        </p:txBody>
      </p:sp>
      <p:sp>
        <p:nvSpPr>
          <p:cNvPr id="4" name="Rectangle 6">
            <a:extLst>
              <a:ext uri="{FF2B5EF4-FFF2-40B4-BE49-F238E27FC236}">
                <a16:creationId xmlns:a16="http://schemas.microsoft.com/office/drawing/2014/main" id="{AD9F2534-297B-446C-B822-74E3C23864F7}"/>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6" name="Picture 5">
            <a:extLst>
              <a:ext uri="{FF2B5EF4-FFF2-40B4-BE49-F238E27FC236}">
                <a16:creationId xmlns:a16="http://schemas.microsoft.com/office/drawing/2014/main" id="{6C911F93-34D4-49C9-8A88-C4DDE1F1E031}"/>
              </a:ext>
            </a:extLst>
          </p:cNvPr>
          <p:cNvPicPr>
            <a:picLocks noChangeAspect="1"/>
          </p:cNvPicPr>
          <p:nvPr userDrawn="1"/>
        </p:nvPicPr>
        <p:blipFill>
          <a:blip r:embed="rId2"/>
          <a:stretch>
            <a:fillRect/>
          </a:stretch>
        </p:blipFill>
        <p:spPr>
          <a:xfrm>
            <a:off x="413129" y="6477000"/>
            <a:ext cx="1088136" cy="261860"/>
          </a:xfrm>
          <a:prstGeom prst="rect">
            <a:avLst/>
          </a:prstGeom>
        </p:spPr>
      </p:pic>
      <p:sp>
        <p:nvSpPr>
          <p:cNvPr id="7" name="Rectangle 256">
            <a:extLst>
              <a:ext uri="{FF2B5EF4-FFF2-40B4-BE49-F238E27FC236}">
                <a16:creationId xmlns:a16="http://schemas.microsoft.com/office/drawing/2014/main" id="{BF6A1C92-1EE6-4390-85D8-ACD208CF9DB8}"/>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98758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6DB211-F94D-644A-8C58-020193A03AAA}"/>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a:xfrm>
            <a:off x="429768" y="274320"/>
            <a:ext cx="11504904" cy="535531"/>
          </a:xfrm>
        </p:spPr>
        <p:txBody>
          <a:bodyPr/>
          <a:lstStyle>
            <a:lvl1pPr>
              <a:lnSpc>
                <a:spcPct val="90000"/>
              </a:lnSpc>
              <a:defRPr sz="320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17010" y="1444752"/>
            <a:ext cx="5507832"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17010" y="2275467"/>
            <a:ext cx="5507832" cy="3373229"/>
          </a:xfrm>
        </p:spPr>
        <p:txBody>
          <a:bodyPr/>
          <a:lstStyle>
            <a:lvl1pPr marL="230188" indent="-23018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a:latin typeface="+mn-lt"/>
              </a:defRPr>
            </a:lvl2pPr>
            <a:lvl3pPr marL="914400" indent="-230188">
              <a:buClr>
                <a:schemeClr val="tx1"/>
              </a:buClr>
              <a:buFont typeface="Century Gothic" panose="020B0502020202020204" pitchFamily="34" charset="0"/>
              <a:buChar char="•"/>
              <a:defRPr sz="1600" baseline="0">
                <a:latin typeface="Century Gothic" panose="020B0502020202020204" pitchFamily="34" charset="0"/>
              </a:defRPr>
            </a:lvl3pPr>
            <a:lvl4pPr marL="971550" indent="0">
              <a:buClr>
                <a:schemeClr val="tx1"/>
              </a:buClr>
              <a:buFont typeface="Century Gothic" panose="020B0502020202020204" pitchFamily="34" charset="0"/>
              <a:buNone/>
              <a:defRPr sz="1400">
                <a:latin typeface="+mn-lt"/>
              </a:defRPr>
            </a:lvl4pPr>
            <a:lvl5pPr marL="1482725" indent="-222250">
              <a:buClr>
                <a:schemeClr val="tx1"/>
              </a:buClr>
              <a:buFont typeface="Century Gothic" panose="020B0502020202020204" pitchFamily="34" charset="0"/>
              <a:buChar char="•"/>
              <a:defRPr sz="1600">
                <a:latin typeface="+mn-lt"/>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93368" y="1444752"/>
            <a:ext cx="5504688"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93368" y="2275467"/>
            <a:ext cx="5504688" cy="3373229"/>
          </a:xfrm>
        </p:spPr>
        <p:txBody>
          <a:bodyPr/>
          <a:lstStyle>
            <a:lvl1pPr marL="287338" indent="-28733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baseline="0">
                <a:latin typeface="Century Gothic" panose="020B0502020202020204" pitchFamily="34" charset="0"/>
              </a:defRPr>
            </a:lvl2pPr>
            <a:lvl3pPr marL="914400" indent="-230188">
              <a:buClr>
                <a:schemeClr val="tx1"/>
              </a:buClr>
              <a:buFont typeface="Century Gothic" panose="020B0502020202020204" pitchFamily="34" charset="0"/>
              <a:buChar char="•"/>
              <a:defRPr sz="1600">
                <a:latin typeface="+mn-lt"/>
              </a:defRPr>
            </a:lvl3pPr>
            <a:lvl4pPr marL="1144588" indent="-173038">
              <a:buClr>
                <a:schemeClr val="tx1"/>
              </a:buClr>
              <a:buFont typeface="Century Gothic" panose="020B0502020202020204" pitchFamily="34" charset="0"/>
              <a:buChar char="•"/>
              <a:defRPr sz="1400">
                <a:latin typeface="+mn-lt"/>
              </a:defRPr>
            </a:lvl4pPr>
            <a:lvl5pPr marL="1482725" indent="-222250">
              <a:buClr>
                <a:schemeClr val="tx1"/>
              </a:buClr>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7" name="Rectangle 6">
            <a:extLst>
              <a:ext uri="{FF2B5EF4-FFF2-40B4-BE49-F238E27FC236}">
                <a16:creationId xmlns:a16="http://schemas.microsoft.com/office/drawing/2014/main" id="{300C0632-ACDA-4D24-A2CC-14539B91BC55}"/>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0" name="Picture 9">
            <a:extLst>
              <a:ext uri="{FF2B5EF4-FFF2-40B4-BE49-F238E27FC236}">
                <a16:creationId xmlns:a16="http://schemas.microsoft.com/office/drawing/2014/main" id="{E4EEDC71-13B7-4B76-A967-98C8665C451E}"/>
              </a:ext>
            </a:extLst>
          </p:cNvPr>
          <p:cNvPicPr>
            <a:picLocks noChangeAspect="1"/>
          </p:cNvPicPr>
          <p:nvPr userDrawn="1"/>
        </p:nvPicPr>
        <p:blipFill>
          <a:blip r:embed="rId2"/>
          <a:stretch>
            <a:fillRect/>
          </a:stretch>
        </p:blipFill>
        <p:spPr>
          <a:xfrm>
            <a:off x="413129" y="6486525"/>
            <a:ext cx="1088136" cy="261860"/>
          </a:xfrm>
          <a:prstGeom prst="rect">
            <a:avLst/>
          </a:prstGeom>
        </p:spPr>
      </p:pic>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26057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3 content boxes with reverse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FC5867-1737-E84C-B42D-608A49EBBAA6}"/>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a:xfrm>
            <a:off x="429768" y="274320"/>
            <a:ext cx="11504904" cy="535531"/>
          </a:xfrm>
        </p:spPr>
        <p:txBody>
          <a:bodyPr/>
          <a:lstStyle>
            <a:lvl1pPr>
              <a:lnSpc>
                <a:spcPct val="90000"/>
              </a:lnSpc>
              <a:defRPr sz="3200"/>
            </a:lvl1pPr>
          </a:lstStyle>
          <a:p>
            <a:r>
              <a:rPr lang="en-US"/>
              <a:t>Click to edit Master title style</a:t>
            </a:r>
            <a:endParaRPr lang="en-US" dirty="0"/>
          </a:p>
        </p:txBody>
      </p:sp>
      <p:sp>
        <p:nvSpPr>
          <p:cNvPr id="3" name="Text Placeholder 2"/>
          <p:cNvSpPr>
            <a:spLocks noGrp="1"/>
          </p:cNvSpPr>
          <p:nvPr>
            <p:ph type="body" idx="1"/>
          </p:nvPr>
        </p:nvSpPr>
        <p:spPr>
          <a:xfrm>
            <a:off x="536696" y="1387602"/>
            <a:ext cx="3610478" cy="821190"/>
          </a:xfrm>
          <a:solidFill>
            <a:schemeClr val="tx2"/>
          </a:solidFill>
          <a:ln w="12700">
            <a:solidFill>
              <a:schemeClr val="tx2"/>
            </a:solidFill>
          </a:ln>
        </p:spPr>
        <p:txBody>
          <a:bodyPr tIns="91440" bIns="91440" anchor="b"/>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536696" y="2208792"/>
            <a:ext cx="361047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baseline="0"/>
            </a:lvl1pPr>
            <a:lvl2pPr marL="514350" indent="-225425">
              <a:lnSpc>
                <a:spcPct val="90000"/>
              </a:lnSpc>
              <a:buClr>
                <a:schemeClr val="tx1"/>
              </a:buClr>
              <a:buSzPct val="90000"/>
              <a:buFont typeface="Century Gothic" panose="020B0502020202020204" pitchFamily="34" charset="0"/>
              <a:buChar char="–"/>
              <a:defRPr sz="1600" baseline="0"/>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393659"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393659"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14350"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lvl="2"/>
            <a:r>
              <a:rPr lang="en-US" dirty="0"/>
              <a:t>Third level</a:t>
            </a:r>
          </a:p>
        </p:txBody>
      </p:sp>
      <p:sp>
        <p:nvSpPr>
          <p:cNvPr id="7" name="Text Placeholder 4">
            <a:extLst>
              <a:ext uri="{FF2B5EF4-FFF2-40B4-BE49-F238E27FC236}">
                <a16:creationId xmlns:a16="http://schemas.microsoft.com/office/drawing/2014/main" id="{49D91D4C-0C90-4594-94C2-E939B6EF57C4}"/>
              </a:ext>
            </a:extLst>
          </p:cNvPr>
          <p:cNvSpPr>
            <a:spLocks noGrp="1"/>
          </p:cNvSpPr>
          <p:nvPr>
            <p:ph type="body" sz="quarter" idx="10"/>
          </p:nvPr>
        </p:nvSpPr>
        <p:spPr>
          <a:xfrm>
            <a:off x="8248562"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5">
            <a:extLst>
              <a:ext uri="{FF2B5EF4-FFF2-40B4-BE49-F238E27FC236}">
                <a16:creationId xmlns:a16="http://schemas.microsoft.com/office/drawing/2014/main" id="{E1A87D9D-30BD-4BC1-AB79-1F900F87185B}"/>
              </a:ext>
            </a:extLst>
          </p:cNvPr>
          <p:cNvSpPr>
            <a:spLocks noGrp="1"/>
          </p:cNvSpPr>
          <p:nvPr>
            <p:ph sz="quarter" idx="11"/>
          </p:nvPr>
        </p:nvSpPr>
        <p:spPr>
          <a:xfrm>
            <a:off x="8248562"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14350"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lvl="2"/>
            <a:r>
              <a:rPr lang="en-US" dirty="0"/>
              <a:t>Third level</a:t>
            </a:r>
          </a:p>
        </p:txBody>
      </p:sp>
      <p:sp>
        <p:nvSpPr>
          <p:cNvPr id="9" name="Rectangle 6">
            <a:extLst>
              <a:ext uri="{FF2B5EF4-FFF2-40B4-BE49-F238E27FC236}">
                <a16:creationId xmlns:a16="http://schemas.microsoft.com/office/drawing/2014/main" id="{C4B83B09-CF3A-4A36-84C0-D32086A13DE2}"/>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07690CFA-BCE4-4BCB-BADE-0862029B12BF}"/>
              </a:ext>
            </a:extLst>
          </p:cNvPr>
          <p:cNvPicPr>
            <a:picLocks noChangeAspect="1"/>
          </p:cNvPicPr>
          <p:nvPr userDrawn="1"/>
        </p:nvPicPr>
        <p:blipFill>
          <a:blip r:embed="rId2"/>
          <a:stretch>
            <a:fillRect/>
          </a:stretch>
        </p:blipFill>
        <p:spPr>
          <a:xfrm>
            <a:off x="413129" y="6477000"/>
            <a:ext cx="1088136" cy="261860"/>
          </a:xfrm>
          <a:prstGeom prst="rect">
            <a:avLst/>
          </a:prstGeom>
        </p:spPr>
      </p:pic>
      <p:sp>
        <p:nvSpPr>
          <p:cNvPr id="14" name="Rectangle 256">
            <a:extLst>
              <a:ext uri="{FF2B5EF4-FFF2-40B4-BE49-F238E27FC236}">
                <a16:creationId xmlns:a16="http://schemas.microsoft.com/office/drawing/2014/main" id="{B764CAE0-734A-4D16-BDA1-3E43A810370F}"/>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186100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35551"/>
            <a:ext cx="5840756"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6351585" y="1435551"/>
            <a:ext cx="5840415"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5838672"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6351584" y="948037"/>
            <a:ext cx="5840415"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80804" y="966165"/>
            <a:ext cx="5815195" cy="457200"/>
          </a:xfrm>
          <a:noFill/>
          <a:ln w="12700">
            <a:noFill/>
          </a:ln>
        </p:spPr>
        <p:txBody>
          <a:bodyPr tIns="91440" bIns="91440" anchor="ctr"/>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80804" y="1517523"/>
            <a:ext cx="5815195"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6357344" y="966165"/>
            <a:ext cx="5811876" cy="457200"/>
          </a:xfrm>
          <a:noFill/>
          <a:ln w="12700">
            <a:noFill/>
          </a:ln>
        </p:spPr>
        <p:txBody>
          <a:bodyPr tIns="91440" bIns="9144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6357344" y="1517523"/>
            <a:ext cx="5811876"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9" y="342737"/>
            <a:ext cx="10332720" cy="457200"/>
          </a:xfrm>
        </p:spPr>
        <p:txBody>
          <a:bodyPr anchor="ctr"/>
          <a:lstStyle>
            <a:lvl1pPr>
              <a:lnSpc>
                <a:spcPct val="90000"/>
              </a:lnSpc>
              <a:defRPr sz="2400" b="0">
                <a:solidFill>
                  <a:schemeClr val="tx1"/>
                </a:solidFill>
                <a:latin typeface="Century Gothic" panose="020B0502020202020204" pitchFamily="34" charset="0"/>
              </a:defRPr>
            </a:lvl1pPr>
          </a:lstStyle>
          <a:p>
            <a:r>
              <a:rPr lang="en-US" dirty="0"/>
              <a:t>Click to edit Master title style</a:t>
            </a:r>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6" name="Rectangle 256">
            <a:extLst>
              <a:ext uri="{FF2B5EF4-FFF2-40B4-BE49-F238E27FC236}">
                <a16:creationId xmlns:a16="http://schemas.microsoft.com/office/drawing/2014/main" id="{7312AC61-61BF-4F96-99DC-555BD73A05FA}"/>
              </a:ext>
            </a:extLst>
          </p:cNvPr>
          <p:cNvSpPr txBox="1">
            <a:spLocks noChangeArrowheads="1"/>
          </p:cNvSpPr>
          <p:nvPr userDrawn="1"/>
        </p:nvSpPr>
        <p:spPr>
          <a:xfrm>
            <a:off x="8011069" y="6546080"/>
            <a:ext cx="3860800" cy="182562"/>
          </a:xfrm>
          <a:prstGeom prst="rect">
            <a:avLst/>
          </a:prstGeom>
          <a:ln/>
        </p:spPr>
        <p:txBody>
          <a:bodyPr anchor="ctr"/>
          <a:lstStyle/>
          <a:p>
            <a:pPr algn="r">
              <a:lnSpc>
                <a:spcPct val="90000"/>
              </a:lnSpc>
            </a:pP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83171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35551"/>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4299090" y="1435551"/>
            <a:ext cx="3867912"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8323860" y="1435551"/>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3866758"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4299089" y="948037"/>
            <a:ext cx="3867912"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8323860" y="948037"/>
            <a:ext cx="3885931"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8000" y="966165"/>
            <a:ext cx="3833880" cy="457200"/>
          </a:xfrm>
          <a:noFill/>
          <a:ln w="12700">
            <a:noFill/>
          </a:ln>
        </p:spPr>
        <p:txBody>
          <a:bodyPr tIns="91440" bIns="91440" anchor="ctr"/>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83464" y="1517904"/>
            <a:ext cx="3833880"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4312016" y="966165"/>
            <a:ext cx="3831692" cy="457200"/>
          </a:xfrm>
          <a:noFill/>
          <a:ln w="12700">
            <a:noFill/>
          </a:ln>
        </p:spPr>
        <p:txBody>
          <a:bodyPr tIns="91440" bIns="9144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4319831" y="1517904"/>
            <a:ext cx="3831692"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8337939" y="966165"/>
            <a:ext cx="3797323" cy="457200"/>
          </a:xfrm>
          <a:noFill/>
          <a:ln w="12700">
            <a:noFill/>
          </a:ln>
        </p:spPr>
        <p:txBody>
          <a:bodyPr tIns="91440" bIns="9144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8345754" y="1517904"/>
            <a:ext cx="3797323" cy="4110352"/>
          </a:xfrm>
          <a:ln w="12700">
            <a:noFill/>
          </a:ln>
        </p:spPr>
        <p:txBody>
          <a:bodyPr tIns="45720" bIns="91440"/>
          <a:lstStyle>
            <a:lvl1pPr marL="227013" indent="-227013">
              <a:lnSpc>
                <a:spcPct val="90000"/>
              </a:lnSpc>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936" y="347472"/>
            <a:ext cx="10332720" cy="457200"/>
          </a:xfrm>
        </p:spPr>
        <p:txBody>
          <a:bodyPr anchor="ctr"/>
          <a:lstStyle>
            <a:lvl1pPr>
              <a:lnSpc>
                <a:spcPct val="90000"/>
              </a:lnSpc>
              <a:defRPr sz="2400" b="0">
                <a:solidFill>
                  <a:schemeClr val="tx1"/>
                </a:solidFill>
                <a:latin typeface="Century Gothic" panose="020B0502020202020204" pitchFamily="34" charset="0"/>
              </a:defRPr>
            </a:lvl1pPr>
          </a:lstStyle>
          <a:p>
            <a:r>
              <a:rPr lang="en-US" dirty="0"/>
              <a:t>Click to edit Master title style</a:t>
            </a:r>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6" name="Rectangle 256">
            <a:extLst>
              <a:ext uri="{FF2B5EF4-FFF2-40B4-BE49-F238E27FC236}">
                <a16:creationId xmlns:a16="http://schemas.microsoft.com/office/drawing/2014/main" id="{7312AC61-61BF-4F96-99DC-555BD73A05FA}"/>
              </a:ext>
            </a:extLst>
          </p:cNvPr>
          <p:cNvSpPr txBox="1">
            <a:spLocks noChangeArrowheads="1"/>
          </p:cNvSpPr>
          <p:nvPr userDrawn="1"/>
        </p:nvSpPr>
        <p:spPr>
          <a:xfrm>
            <a:off x="8011069" y="6546080"/>
            <a:ext cx="3860800" cy="182562"/>
          </a:xfrm>
          <a:prstGeom prst="rect">
            <a:avLst/>
          </a:prstGeom>
          <a:ln/>
        </p:spPr>
        <p:txBody>
          <a:bodyPr anchor="ctr"/>
          <a:lstStyle/>
          <a:p>
            <a:pPr algn="r">
              <a:lnSpc>
                <a:spcPct val="90000"/>
              </a:lnSpc>
            </a:pP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08521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3 section science highl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8816" y="966459"/>
            <a:ext cx="2881524"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8" name="Rectangle 37">
            <a:extLst>
              <a:ext uri="{FF2B5EF4-FFF2-40B4-BE49-F238E27FC236}">
                <a16:creationId xmlns:a16="http://schemas.microsoft.com/office/drawing/2014/main" id="{1DC80716-D7F2-40BD-B894-87B7C5521D93}"/>
              </a:ext>
            </a:extLst>
          </p:cNvPr>
          <p:cNvSpPr/>
          <p:nvPr userDrawn="1"/>
        </p:nvSpPr>
        <p:spPr>
          <a:xfrm>
            <a:off x="274319"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328861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3288610" y="948037"/>
            <a:ext cx="2874805"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630290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6302901"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6" name="Rectangle 25">
            <a:extLst>
              <a:ext uri="{FF2B5EF4-FFF2-40B4-BE49-F238E27FC236}">
                <a16:creationId xmlns:a16="http://schemas.microsoft.com/office/drawing/2014/main" id="{925F09E4-91A6-437A-BED4-ED7995D473E7}"/>
              </a:ext>
            </a:extLst>
          </p:cNvPr>
          <p:cNvSpPr/>
          <p:nvPr userDrawn="1"/>
        </p:nvSpPr>
        <p:spPr>
          <a:xfrm>
            <a:off x="9317192"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7" name="Rectangle 26">
            <a:extLst>
              <a:ext uri="{FF2B5EF4-FFF2-40B4-BE49-F238E27FC236}">
                <a16:creationId xmlns:a16="http://schemas.microsoft.com/office/drawing/2014/main" id="{6192D3D3-2A2D-4482-B3F5-B0CBCD39D93A}"/>
              </a:ext>
            </a:extLst>
          </p:cNvPr>
          <p:cNvSpPr/>
          <p:nvPr userDrawn="1"/>
        </p:nvSpPr>
        <p:spPr>
          <a:xfrm>
            <a:off x="9317193"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83464"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914400" indent="-227013">
              <a:lnSpc>
                <a:spcPct val="90000"/>
              </a:lnSpc>
              <a:buFont typeface="Century Gothic" panose="020B0502020202020204" pitchFamily="34" charset="0"/>
              <a:buChar char="•"/>
              <a:tabLst/>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3283916" y="969264"/>
            <a:ext cx="2881524"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3305378"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630238" indent="-285750">
              <a:lnSpc>
                <a:spcPct val="90000"/>
              </a:lnSpc>
              <a:buSzPct val="90000"/>
              <a:buFont typeface="Century Gothic" panose="020B0502020202020204" pitchFamily="34" charset="0"/>
              <a:buChar char="–"/>
              <a:defRPr lang="en-US" sz="1600" kern="1200" dirty="0">
                <a:solidFill>
                  <a:schemeClr val="tx1"/>
                </a:solidFill>
                <a:latin typeface="Century Gothic" panose="020B0502020202020204" pitchFamily="34" charset="0"/>
                <a:ea typeface="+mn-ea"/>
                <a:cs typeface="+mn-cs"/>
              </a:defRPr>
            </a:lvl2pPr>
            <a:lvl3pPr marL="973137" indent="-285750">
              <a:lnSpc>
                <a:spcPct val="90000"/>
              </a:lnSpc>
              <a:buFont typeface="Century Gothic" panose="020B0502020202020204" pitchFamily="34" charset="0"/>
              <a:buChar char="•"/>
              <a:defRPr lang="en-US" sz="1400" kern="1200" dirty="0">
                <a:solidFill>
                  <a:schemeClr val="tx1"/>
                </a:solidFill>
                <a:latin typeface="Century Gothic" panose="020B0502020202020204" pitchFamily="34" charset="0"/>
                <a:ea typeface="+mn-ea"/>
                <a:cs typeface="+mn-cs"/>
              </a:defRPr>
            </a:lvl3pPr>
            <a:lvl4pPr>
              <a:lnSpc>
                <a:spcPct val="90000"/>
              </a:lnSpc>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69913"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marL="914400" lvl="2" indent="-227013"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tabLst/>
            </a:pPr>
            <a:r>
              <a:rPr lang="en-US" dirty="0"/>
              <a:t>Third level</a:t>
            </a:r>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6304922" y="969264"/>
            <a:ext cx="2868091"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6312952"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630238" indent="-285750">
              <a:lnSpc>
                <a:spcPct val="90000"/>
              </a:lnSpc>
              <a:buSzPct val="90000"/>
              <a:buFont typeface="Century Gothic" panose="020B0502020202020204" pitchFamily="34" charset="0"/>
              <a:buChar char="–"/>
              <a:defRPr lang="en-US" sz="1600" kern="1200" dirty="0">
                <a:solidFill>
                  <a:schemeClr val="tx1"/>
                </a:solidFill>
                <a:latin typeface="Century Gothic" panose="020B0502020202020204" pitchFamily="34" charset="0"/>
                <a:ea typeface="+mn-ea"/>
                <a:cs typeface="+mn-cs"/>
              </a:defRPr>
            </a:lvl2pPr>
            <a:lvl3pPr marL="973137" indent="-285750">
              <a:lnSpc>
                <a:spcPct val="90000"/>
              </a:lnSpc>
              <a:buFont typeface="Century Gothic" panose="020B0502020202020204" pitchFamily="34" charset="0"/>
              <a:buChar char="•"/>
              <a:defRPr lang="en-US" sz="1400" kern="1200" dirty="0">
                <a:solidFill>
                  <a:schemeClr val="tx1"/>
                </a:solidFill>
                <a:latin typeface="Century Gothic" panose="020B0502020202020204" pitchFamily="34" charset="0"/>
                <a:ea typeface="+mn-ea"/>
                <a:cs typeface="+mn-cs"/>
              </a:defRPr>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69913"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marL="914400" lvl="2" indent="-227013"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tabLst/>
            </a:pPr>
            <a:r>
              <a:rPr lang="en-US" dirty="0"/>
              <a:t>Third level</a:t>
            </a:r>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9" y="347472"/>
            <a:ext cx="10332720" cy="457200"/>
          </a:xfrm>
        </p:spPr>
        <p:txBody>
          <a:bodyPr anchor="ctr"/>
          <a:lstStyle>
            <a:lvl1pPr>
              <a:lnSpc>
                <a:spcPct val="90000"/>
              </a:lnSpc>
              <a:defRPr sz="2400" b="0">
                <a:solidFill>
                  <a:schemeClr val="tx1"/>
                </a:solidFill>
                <a:latin typeface="Century Gothic" panose="020B0502020202020204" pitchFamily="34" charset="0"/>
              </a:defRPr>
            </a:lvl1pPr>
          </a:lstStyle>
          <a:p>
            <a:r>
              <a:rPr lang="en-US" dirty="0"/>
              <a:t>Click to edit Master title style</a:t>
            </a:r>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9" name="Text Placeholder 4">
            <a:extLst>
              <a:ext uri="{FF2B5EF4-FFF2-40B4-BE49-F238E27FC236}">
                <a16:creationId xmlns:a16="http://schemas.microsoft.com/office/drawing/2014/main" id="{757D323C-D2DD-42C4-81D6-6224EE035EE4}"/>
              </a:ext>
            </a:extLst>
          </p:cNvPr>
          <p:cNvSpPr>
            <a:spLocks noGrp="1"/>
          </p:cNvSpPr>
          <p:nvPr userDrawn="1">
            <p:ph type="body" sz="quarter" idx="12"/>
          </p:nvPr>
        </p:nvSpPr>
        <p:spPr>
          <a:xfrm>
            <a:off x="9312498" y="969264"/>
            <a:ext cx="2879502"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0" name="Content Placeholder 5">
            <a:extLst>
              <a:ext uri="{FF2B5EF4-FFF2-40B4-BE49-F238E27FC236}">
                <a16:creationId xmlns:a16="http://schemas.microsoft.com/office/drawing/2014/main" id="{6D6262AB-5413-4C3B-B769-39B07A6E5626}"/>
              </a:ext>
            </a:extLst>
          </p:cNvPr>
          <p:cNvSpPr>
            <a:spLocks noGrp="1"/>
          </p:cNvSpPr>
          <p:nvPr userDrawn="1">
            <p:ph sz="quarter" idx="13"/>
          </p:nvPr>
        </p:nvSpPr>
        <p:spPr>
          <a:xfrm>
            <a:off x="9331938"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630238" indent="-285750">
              <a:lnSpc>
                <a:spcPct val="90000"/>
              </a:lnSpc>
              <a:buSzPct val="90000"/>
              <a:buFont typeface="Century Gothic" panose="020B0502020202020204" pitchFamily="34" charset="0"/>
              <a:buChar char="–"/>
              <a:defRPr lang="en-US" sz="1600" kern="1200" dirty="0">
                <a:solidFill>
                  <a:schemeClr val="tx1"/>
                </a:solidFill>
                <a:latin typeface="Century Gothic" panose="020B0502020202020204" pitchFamily="34" charset="0"/>
                <a:ea typeface="+mn-ea"/>
                <a:cs typeface="+mn-cs"/>
              </a:defRPr>
            </a:lvl2pPr>
            <a:lvl3pPr marL="973137" indent="-285750">
              <a:lnSpc>
                <a:spcPct val="90000"/>
              </a:lnSpc>
              <a:buFont typeface="Century Gothic" panose="020B0502020202020204" pitchFamily="34" charset="0"/>
              <a:buChar char="•"/>
              <a:defRPr lang="en-US" sz="1400" kern="1200" dirty="0">
                <a:solidFill>
                  <a:schemeClr val="tx1"/>
                </a:solidFill>
                <a:latin typeface="Century Gothic" panose="020B0502020202020204" pitchFamily="34" charset="0"/>
                <a:ea typeface="+mn-ea"/>
                <a:cs typeface="+mn-cs"/>
              </a:defRPr>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69913"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marL="914400" lvl="2" indent="-227013"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tabLst/>
            </a:pPr>
            <a:r>
              <a:rPr lang="en-US" dirty="0"/>
              <a:t>Third level</a:t>
            </a:r>
          </a:p>
        </p:txBody>
      </p:sp>
    </p:spTree>
    <p:extLst>
      <p:ext uri="{BB962C8B-B14F-4D97-AF65-F5344CB8AC3E}">
        <p14:creationId xmlns:p14="http://schemas.microsoft.com/office/powerpoint/2010/main" val="184697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9768" y="274320"/>
            <a:ext cx="11430000" cy="535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451614" y="1650029"/>
            <a:ext cx="11419468"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Edit Master text styles</a:t>
            </a:r>
          </a:p>
          <a:p>
            <a:pPr lvl="1"/>
            <a:r>
              <a:rPr lang="en-US" dirty="0"/>
              <a:t>Second level</a:t>
            </a:r>
          </a:p>
          <a:p>
            <a:pPr lvl="2"/>
            <a:r>
              <a:rPr lang="en-US" dirty="0"/>
              <a:t>Third level</a:t>
            </a:r>
          </a:p>
        </p:txBody>
      </p:sp>
      <p:sp>
        <p:nvSpPr>
          <p:cNvPr id="8" name="Rectangle 6"/>
          <p:cNvSpPr>
            <a:spLocks noChangeArrowheads="1"/>
          </p:cNvSpPr>
          <p:nvPr/>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sp>
        <p:nvSpPr>
          <p:cNvPr id="12" name="Rectangle 11">
            <a:extLst>
              <a:ext uri="{FF2B5EF4-FFF2-40B4-BE49-F238E27FC236}">
                <a16:creationId xmlns:a16="http://schemas.microsoft.com/office/drawing/2014/main" id="{4D3B0D07-6BED-A646-84B4-4749F06D657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6">
            <a:extLst>
              <a:ext uri="{FF2B5EF4-FFF2-40B4-BE49-F238E27FC236}">
                <a16:creationId xmlns:a16="http://schemas.microsoft.com/office/drawing/2014/main" id="{5832D77F-AA48-5846-ACCE-C0EB6A92350A}"/>
              </a:ext>
            </a:extLst>
          </p:cNvPr>
          <p:cNvSpPr>
            <a:spLocks noChangeArrowheads="1"/>
          </p:cNvSpPr>
          <p:nvPr userDrawn="1"/>
        </p:nvSpPr>
        <p:spPr bwMode="auto">
          <a:xfrm flipH="1">
            <a:off x="-4391" y="6616607"/>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9" name="Picture 8">
            <a:extLst>
              <a:ext uri="{FF2B5EF4-FFF2-40B4-BE49-F238E27FC236}">
                <a16:creationId xmlns:a16="http://schemas.microsoft.com/office/drawing/2014/main" id="{49AC3F58-DA01-43AC-9BFD-B0FCF242EE72}"/>
              </a:ext>
            </a:extLst>
          </p:cNvPr>
          <p:cNvPicPr>
            <a:picLocks noChangeAspect="1"/>
          </p:cNvPicPr>
          <p:nvPr userDrawn="1"/>
        </p:nvPicPr>
        <p:blipFill>
          <a:blip r:embed="rId16"/>
          <a:stretch>
            <a:fillRect/>
          </a:stretch>
        </p:blipFill>
        <p:spPr>
          <a:xfrm>
            <a:off x="413129" y="6477000"/>
            <a:ext cx="1088136" cy="261860"/>
          </a:xfrm>
          <a:prstGeom prst="rect">
            <a:avLst/>
          </a:prstGeom>
        </p:spPr>
      </p:pic>
      <p:sp>
        <p:nvSpPr>
          <p:cNvPr id="10" name="Rectangle 256">
            <a:extLst>
              <a:ext uri="{FF2B5EF4-FFF2-40B4-BE49-F238E27FC236}">
                <a16:creationId xmlns:a16="http://schemas.microsoft.com/office/drawing/2014/main" id="{323F2AC7-81B7-4181-8965-07F2D3F8B684}"/>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725756759"/>
      </p:ext>
    </p:extLst>
  </p:cSld>
  <p:clrMap bg1="lt1" tx1="dk1" bg2="lt2" tx2="dk2" accent1="accent1" accent2="accent2" accent3="accent3" accent4="accent4" accent5="accent5" accent6="accent6" hlink="hlink" folHlink="folHlink"/>
  <p:sldLayoutIdLst>
    <p:sldLayoutId id="2147483671" r:id="rId1"/>
    <p:sldLayoutId id="2147483732" r:id="rId2"/>
    <p:sldLayoutId id="2147483716" r:id="rId3"/>
    <p:sldLayoutId id="2147483736" r:id="rId4"/>
    <p:sldLayoutId id="2147483663" r:id="rId5"/>
    <p:sldLayoutId id="2147483685" r:id="rId6"/>
    <p:sldLayoutId id="2147483750" r:id="rId7"/>
    <p:sldLayoutId id="2147483755" r:id="rId8"/>
    <p:sldLayoutId id="2147483754" r:id="rId9"/>
    <p:sldLayoutId id="2147483667" r:id="rId10"/>
    <p:sldLayoutId id="2147483725" r:id="rId11"/>
    <p:sldLayoutId id="2147483756" r:id="rId12"/>
    <p:sldLayoutId id="2147483678" r:id="rId13"/>
    <p:sldLayoutId id="2147483757" r:id="rId14"/>
  </p:sldLayoutIdLst>
  <p:txStyles>
    <p:titleStyle>
      <a:lvl1pPr algn="l" rtl="0" eaLnBrk="1" fontAlgn="base" hangingPunct="1">
        <a:lnSpc>
          <a:spcPct val="90000"/>
        </a:lnSpc>
        <a:spcBef>
          <a:spcPct val="0"/>
        </a:spcBef>
        <a:spcAft>
          <a:spcPct val="0"/>
        </a:spcAft>
        <a:defRPr sz="3200" b="0" kern="1200">
          <a:solidFill>
            <a:schemeClr val="tx1"/>
          </a:solidFill>
          <a:latin typeface="Century Gothic" panose="020B0502020202020204"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87338" indent="-287338" algn="l" rtl="0" eaLnBrk="1" fontAlgn="base" hangingPunct="1">
        <a:lnSpc>
          <a:spcPct val="90000"/>
        </a:lnSpc>
        <a:spcBef>
          <a:spcPts val="1400"/>
        </a:spcBef>
        <a:spcAft>
          <a:spcPct val="0"/>
        </a:spcAft>
        <a:buClr>
          <a:schemeClr val="tx1"/>
        </a:buClr>
        <a:buSzPct val="90000"/>
        <a:buFont typeface="Century Gothic" panose="020B0502020202020204" pitchFamily="34" charset="0"/>
        <a:buChar char="•"/>
        <a:defRPr sz="2800" kern="1200">
          <a:solidFill>
            <a:schemeClr val="tx1"/>
          </a:solidFill>
          <a:latin typeface="Century Gothic" panose="020B0502020202020204" pitchFamily="34" charset="0"/>
          <a:ea typeface="+mn-ea"/>
          <a:cs typeface="+mn-cs"/>
        </a:defRPr>
      </a:lvl1pPr>
      <a:lvl2pPr marL="688975"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400" kern="1200">
          <a:solidFill>
            <a:schemeClr val="tx1"/>
          </a:solidFill>
          <a:latin typeface="Century Gothic" panose="020B0502020202020204" pitchFamily="34" charset="0"/>
          <a:ea typeface="+mn-ea"/>
          <a:cs typeface="+mn-cs"/>
        </a:defRPr>
      </a:lvl2pPr>
      <a:lvl3pPr marL="1030288"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000" kern="1200">
          <a:solidFill>
            <a:schemeClr val="tx1"/>
          </a:solidFill>
          <a:latin typeface="Century Gothic" panose="020B0502020202020204" pitchFamily="34" charset="0"/>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0C1-4BD0-4441-9F02-CABA00D22C2F}"/>
              </a:ext>
            </a:extLst>
          </p:cNvPr>
          <p:cNvSpPr>
            <a:spLocks noGrp="1"/>
          </p:cNvSpPr>
          <p:nvPr>
            <p:ph type="ctrTitle"/>
          </p:nvPr>
        </p:nvSpPr>
        <p:spPr>
          <a:xfrm>
            <a:off x="428735" y="1388962"/>
            <a:ext cx="10503723" cy="535531"/>
          </a:xfrm>
        </p:spPr>
        <p:txBody>
          <a:bodyPr/>
          <a:lstStyle/>
          <a:p>
            <a:r>
              <a:rPr lang="en-US" dirty="0"/>
              <a:t>When Things Go Wrong</a:t>
            </a:r>
          </a:p>
        </p:txBody>
      </p:sp>
      <p:sp>
        <p:nvSpPr>
          <p:cNvPr id="3" name="Subtitle 2">
            <a:extLst>
              <a:ext uri="{FF2B5EF4-FFF2-40B4-BE49-F238E27FC236}">
                <a16:creationId xmlns:a16="http://schemas.microsoft.com/office/drawing/2014/main" id="{14112E8D-8CA8-4596-914D-BD6FE69564F5}"/>
              </a:ext>
            </a:extLst>
          </p:cNvPr>
          <p:cNvSpPr>
            <a:spLocks noGrp="1"/>
          </p:cNvSpPr>
          <p:nvPr>
            <p:ph type="subTitle" idx="1"/>
          </p:nvPr>
        </p:nvSpPr>
        <p:spPr/>
        <p:txBody>
          <a:bodyPr/>
          <a:lstStyle/>
          <a:p>
            <a:r>
              <a:rPr lang="en-US" dirty="0"/>
              <a:t>Mathieu Doucet</a:t>
            </a:r>
          </a:p>
          <a:p>
            <a:r>
              <a:rPr lang="en-US" dirty="0"/>
              <a:t>Oak Ridge National Laboratory</a:t>
            </a:r>
          </a:p>
        </p:txBody>
      </p:sp>
    </p:spTree>
    <p:extLst>
      <p:ext uri="{BB962C8B-B14F-4D97-AF65-F5344CB8AC3E}">
        <p14:creationId xmlns:p14="http://schemas.microsoft.com/office/powerpoint/2010/main" val="171318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E3D2-E021-4746-B54F-E32149D1A8A0}"/>
              </a:ext>
            </a:extLst>
          </p:cNvPr>
          <p:cNvSpPr>
            <a:spLocks noGrp="1"/>
          </p:cNvSpPr>
          <p:nvPr>
            <p:ph type="title"/>
          </p:nvPr>
        </p:nvSpPr>
        <p:spPr>
          <a:xfrm>
            <a:off x="419100" y="264569"/>
            <a:ext cx="11515053" cy="535531"/>
          </a:xfrm>
        </p:spPr>
        <p:txBody>
          <a:bodyPr/>
          <a:lstStyle/>
          <a:p>
            <a:r>
              <a:rPr lang="en-US" dirty="0"/>
              <a:t>Plan for the next few weeks</a:t>
            </a:r>
          </a:p>
        </p:txBody>
      </p:sp>
      <p:sp>
        <p:nvSpPr>
          <p:cNvPr id="3" name="Content Placeholder 2">
            <a:extLst>
              <a:ext uri="{FF2B5EF4-FFF2-40B4-BE49-F238E27FC236}">
                <a16:creationId xmlns:a16="http://schemas.microsoft.com/office/drawing/2014/main" id="{978D07FB-FAAA-1A46-BDD5-D39CA78B21E1}"/>
              </a:ext>
            </a:extLst>
          </p:cNvPr>
          <p:cNvSpPr>
            <a:spLocks noGrp="1"/>
          </p:cNvSpPr>
          <p:nvPr>
            <p:ph idx="1"/>
          </p:nvPr>
        </p:nvSpPr>
        <p:spPr>
          <a:xfrm>
            <a:off x="334240" y="1267716"/>
            <a:ext cx="11523520" cy="4195415"/>
          </a:xfrm>
        </p:spPr>
        <p:txBody>
          <a:bodyPr/>
          <a:lstStyle/>
          <a:p>
            <a:pPr marL="403225" lvl="1" indent="0">
              <a:buNone/>
            </a:pPr>
            <a:endParaRPr lang="en-US" sz="2000" dirty="0"/>
          </a:p>
          <a:p>
            <a:pPr marL="403225" lvl="1" indent="0">
              <a:buNone/>
            </a:pPr>
            <a:r>
              <a:rPr lang="en-US" sz="2000" dirty="0"/>
              <a:t>Topics to cover:</a:t>
            </a:r>
            <a:endParaRPr lang="en-US" sz="1600" dirty="0"/>
          </a:p>
          <a:p>
            <a:pPr marL="1201738" lvl="2" indent="-457200">
              <a:buFont typeface="+mj-lt"/>
              <a:buAutoNum type="arabicPeriod"/>
            </a:pPr>
            <a:r>
              <a:rPr lang="en-US" sz="1600" dirty="0"/>
              <a:t>General overview </a:t>
            </a:r>
          </a:p>
          <a:p>
            <a:pPr marL="1201738" lvl="2" indent="-457200">
              <a:buFont typeface="+mj-lt"/>
              <a:buAutoNum type="arabicPeriod"/>
            </a:pPr>
            <a:r>
              <a:rPr lang="en-US" sz="1600" dirty="0"/>
              <a:t>Workflow manager and DASMON listener – Installation &amp; maintenance [this presentation]</a:t>
            </a:r>
          </a:p>
          <a:p>
            <a:pPr marL="1201738" lvl="2" indent="-457200">
              <a:buFont typeface="+mj-lt"/>
              <a:buAutoNum type="arabicPeriod"/>
            </a:pPr>
            <a:r>
              <a:rPr lang="en-US" sz="1600" dirty="0"/>
              <a:t>Web monitor – Installation and maintenance</a:t>
            </a:r>
          </a:p>
          <a:p>
            <a:pPr marL="1201738" lvl="2" indent="-457200">
              <a:buFont typeface="+mj-lt"/>
              <a:buAutoNum type="arabicPeriod"/>
            </a:pPr>
            <a:r>
              <a:rPr lang="en-US" sz="1600" dirty="0" err="1"/>
              <a:t>Autoreduction</a:t>
            </a:r>
            <a:r>
              <a:rPr lang="en-US" sz="1600" dirty="0"/>
              <a:t> service – Installation and maintenance</a:t>
            </a:r>
          </a:p>
          <a:p>
            <a:pPr marL="1201738" lvl="2" indent="-457200">
              <a:buFont typeface="+mj-lt"/>
              <a:buAutoNum type="arabicPeriod"/>
            </a:pPr>
            <a:r>
              <a:rPr lang="en-US" sz="1600" dirty="0" err="1"/>
              <a:t>Autoreduction</a:t>
            </a:r>
            <a:r>
              <a:rPr lang="en-US" sz="1600" dirty="0"/>
              <a:t> setup through </a:t>
            </a:r>
            <a:r>
              <a:rPr lang="en-US" sz="1600" dirty="0" err="1"/>
              <a:t>webmon</a:t>
            </a:r>
            <a:r>
              <a:rPr lang="en-US" sz="1600" dirty="0"/>
              <a:t> – how-to and future vision</a:t>
            </a:r>
          </a:p>
          <a:p>
            <a:pPr marL="1201738" lvl="2" indent="-457200">
              <a:buFont typeface="+mj-lt"/>
              <a:buAutoNum type="arabicPeriod"/>
            </a:pPr>
            <a:r>
              <a:rPr lang="en-US" sz="1600" b="1" dirty="0">
                <a:solidFill>
                  <a:schemeClr val="accent3"/>
                </a:solidFill>
              </a:rPr>
              <a:t>The IHC call – when things go wrong &amp; recovery strategies</a:t>
            </a:r>
          </a:p>
          <a:p>
            <a:pPr marL="1201738" lvl="2" indent="-457200">
              <a:buFont typeface="+mj-lt"/>
              <a:buAutoNum type="arabicPeriod"/>
            </a:pPr>
            <a:r>
              <a:rPr lang="en-US" sz="1600" dirty="0"/>
              <a:t>Vision for the future – what I would do differently</a:t>
            </a:r>
          </a:p>
          <a:p>
            <a:pPr marL="860425" lvl="1" indent="-457200">
              <a:buFont typeface="+mj-lt"/>
              <a:buAutoNum type="arabicPeriod"/>
            </a:pPr>
            <a:endParaRPr lang="en-US" sz="2000" dirty="0"/>
          </a:p>
          <a:p>
            <a:pPr marL="860425" lvl="1" indent="-457200">
              <a:buFont typeface="+mj-lt"/>
              <a:buAutoNum type="arabicPeriod"/>
            </a:pPr>
            <a:endParaRPr lang="en-US" sz="2000" dirty="0"/>
          </a:p>
        </p:txBody>
      </p:sp>
    </p:spTree>
    <p:extLst>
      <p:ext uri="{BB962C8B-B14F-4D97-AF65-F5344CB8AC3E}">
        <p14:creationId xmlns:p14="http://schemas.microsoft.com/office/powerpoint/2010/main" val="299717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707D-5AEB-664E-A544-CB7221A7C659}"/>
              </a:ext>
            </a:extLst>
          </p:cNvPr>
          <p:cNvSpPr>
            <a:spLocks noGrp="1"/>
          </p:cNvSpPr>
          <p:nvPr>
            <p:ph type="title"/>
          </p:nvPr>
        </p:nvSpPr>
        <p:spPr>
          <a:xfrm>
            <a:off x="419100" y="264569"/>
            <a:ext cx="11515053" cy="535531"/>
          </a:xfrm>
        </p:spPr>
        <p:txBody>
          <a:bodyPr/>
          <a:lstStyle/>
          <a:p>
            <a:r>
              <a:rPr lang="en-US" dirty="0"/>
              <a:t>The IHC is calling… now what?</a:t>
            </a:r>
          </a:p>
        </p:txBody>
      </p:sp>
      <p:sp>
        <p:nvSpPr>
          <p:cNvPr id="3" name="Content Placeholder 2">
            <a:extLst>
              <a:ext uri="{FF2B5EF4-FFF2-40B4-BE49-F238E27FC236}">
                <a16:creationId xmlns:a16="http://schemas.microsoft.com/office/drawing/2014/main" id="{BC9E5BC8-8819-A045-8AA3-4499C1DB07C4}"/>
              </a:ext>
            </a:extLst>
          </p:cNvPr>
          <p:cNvSpPr>
            <a:spLocks noGrp="1"/>
          </p:cNvSpPr>
          <p:nvPr>
            <p:ph idx="1"/>
          </p:nvPr>
        </p:nvSpPr>
        <p:spPr>
          <a:xfrm>
            <a:off x="490147" y="1065699"/>
            <a:ext cx="6480496" cy="4195415"/>
          </a:xfrm>
        </p:spPr>
        <p:txBody>
          <a:bodyPr/>
          <a:lstStyle/>
          <a:p>
            <a:pPr marL="0" indent="0">
              <a:buNone/>
            </a:pPr>
            <a:r>
              <a:rPr lang="en-US" sz="1800" dirty="0"/>
              <a:t>These are the top reasons to get called:</a:t>
            </a:r>
          </a:p>
          <a:p>
            <a:pPr marL="342900" indent="-342900">
              <a:buFont typeface="+mj-lt"/>
              <a:buAutoNum type="arabicPeriod"/>
            </a:pPr>
            <a:r>
              <a:rPr lang="en-US" sz="1800" dirty="0">
                <a:solidFill>
                  <a:schemeClr val="accent3"/>
                </a:solidFill>
              </a:rPr>
              <a:t>There are reduction errors</a:t>
            </a:r>
          </a:p>
          <a:p>
            <a:pPr marL="401637" lvl="1" indent="0">
              <a:buNone/>
            </a:pPr>
            <a:r>
              <a:rPr lang="en-US" sz="1400" dirty="0"/>
              <a:t>This is rarely your problem. Go to the monitor and look at the latest runs across all instruments. If most instruments are reducing data just fine, tell the IHC to call the CIS.</a:t>
            </a:r>
          </a:p>
          <a:p>
            <a:pPr marL="342900" indent="-342900">
              <a:buFont typeface="+mj-lt"/>
              <a:buAutoNum type="arabicPeriod"/>
            </a:pPr>
            <a:r>
              <a:rPr lang="en-US" sz="1800" dirty="0">
                <a:solidFill>
                  <a:schemeClr val="accent3"/>
                </a:solidFill>
              </a:rPr>
              <a:t>Recent runs are not appearing on the monitor</a:t>
            </a:r>
          </a:p>
          <a:p>
            <a:pPr marL="401637" lvl="1" indent="0">
              <a:buNone/>
            </a:pPr>
            <a:r>
              <a:rPr lang="en-US" sz="1400" dirty="0"/>
              <a:t>If there’s a network issue, the AMQ clients might be stuck.</a:t>
            </a:r>
          </a:p>
          <a:p>
            <a:pPr marL="401637" lvl="1" indent="0">
              <a:buNone/>
            </a:pPr>
            <a:r>
              <a:rPr lang="en-US" sz="1400" dirty="0"/>
              <a:t>Restart the </a:t>
            </a:r>
            <a:r>
              <a:rPr lang="en-US" sz="1400" dirty="0" err="1"/>
              <a:t>workflowmgr</a:t>
            </a:r>
            <a:r>
              <a:rPr lang="en-US" sz="1400" dirty="0"/>
              <a:t>, dasmon_listener, AR services.</a:t>
            </a:r>
          </a:p>
          <a:p>
            <a:pPr marL="401637" lvl="1" indent="0">
              <a:buNone/>
            </a:pPr>
            <a:r>
              <a:rPr lang="en-US" sz="1400" dirty="0"/>
              <a:t>If that doesn’t work, restart AMQ and restart those services again.</a:t>
            </a:r>
          </a:p>
          <a:p>
            <a:pPr marL="401637" lvl="1" indent="0">
              <a:buNone/>
            </a:pPr>
            <a:r>
              <a:rPr lang="en-US" sz="1400" dirty="0">
                <a:solidFill>
                  <a:schemeClr val="accent6"/>
                </a:solidFill>
              </a:rPr>
              <a:t>You may need to recover unprocessed runs.</a:t>
            </a:r>
          </a:p>
          <a:p>
            <a:pPr marL="342900" indent="-342900">
              <a:buFont typeface="+mj-lt"/>
              <a:buAutoNum type="arabicPeriod"/>
            </a:pPr>
            <a:r>
              <a:rPr lang="en-US" sz="1800" dirty="0">
                <a:solidFill>
                  <a:schemeClr val="accent3"/>
                </a:solidFill>
              </a:rPr>
              <a:t>The instrument status is not updating on the monitor</a:t>
            </a:r>
          </a:p>
          <a:p>
            <a:pPr marL="401637" lvl="1" indent="0">
              <a:buClr>
                <a:prstClr val="black"/>
              </a:buClr>
              <a:buNone/>
            </a:pPr>
            <a:r>
              <a:rPr lang="en-US" sz="1400" dirty="0">
                <a:solidFill>
                  <a:prstClr val="black"/>
                </a:solidFill>
              </a:rPr>
              <a:t>That’s usually a DASMON issue. Ask the IHC to call DAS.</a:t>
            </a:r>
            <a:endParaRPr lang="en-US" sz="1800" dirty="0">
              <a:solidFill>
                <a:schemeClr val="accent3"/>
              </a:solidFill>
            </a:endParaRPr>
          </a:p>
          <a:p>
            <a:pPr marL="342900" indent="-342900">
              <a:buFont typeface="+mj-lt"/>
              <a:buAutoNum type="arabicPeriod"/>
            </a:pPr>
            <a:r>
              <a:rPr lang="en-US" sz="1800" dirty="0">
                <a:solidFill>
                  <a:schemeClr val="accent3"/>
                </a:solidFill>
              </a:rPr>
              <a:t>User can’t see his data</a:t>
            </a:r>
          </a:p>
          <a:p>
            <a:pPr marL="401637" lvl="1" indent="0">
              <a:buClr>
                <a:prstClr val="black"/>
              </a:buClr>
              <a:buNone/>
            </a:pPr>
            <a:r>
              <a:rPr lang="en-US" sz="1400" dirty="0">
                <a:solidFill>
                  <a:prstClr val="black"/>
                </a:solidFill>
              </a:rPr>
              <a:t>Ask them to log in...</a:t>
            </a:r>
            <a:endParaRPr lang="en-US" sz="1800" dirty="0">
              <a:solidFill>
                <a:schemeClr val="accent3"/>
              </a:solidFill>
            </a:endParaRPr>
          </a:p>
          <a:p>
            <a:pPr marL="342900" indent="-342900">
              <a:buFont typeface="+mj-lt"/>
              <a:buAutoNum type="arabicPeriod"/>
            </a:pPr>
            <a:r>
              <a:rPr lang="en-US" sz="1800" dirty="0">
                <a:solidFill>
                  <a:schemeClr val="accent3"/>
                </a:solidFill>
              </a:rPr>
              <a:t>500</a:t>
            </a:r>
          </a:p>
          <a:p>
            <a:pPr marL="401637" lvl="1" indent="0">
              <a:buClr>
                <a:prstClr val="black"/>
              </a:buClr>
              <a:buNone/>
            </a:pPr>
            <a:r>
              <a:rPr lang="en-US" sz="1400" dirty="0">
                <a:solidFill>
                  <a:prstClr val="black"/>
                </a:solidFill>
              </a:rPr>
              <a:t>Someone touched something without letting you know…</a:t>
            </a:r>
          </a:p>
          <a:p>
            <a:pPr marL="342900" indent="-342900">
              <a:buFont typeface="+mj-lt"/>
              <a:buAutoNum type="arabicPeriod"/>
            </a:pPr>
            <a:endParaRPr lang="en-US" sz="1800" dirty="0">
              <a:solidFill>
                <a:schemeClr val="accent3"/>
              </a:solidFill>
            </a:endParaRPr>
          </a:p>
          <a:p>
            <a:endParaRPr lang="en-US" sz="1800" dirty="0"/>
          </a:p>
          <a:p>
            <a:endParaRPr lang="en-US" sz="1800" dirty="0"/>
          </a:p>
        </p:txBody>
      </p:sp>
      <p:pic>
        <p:nvPicPr>
          <p:cNvPr id="15" name="Picture 14">
            <a:extLst>
              <a:ext uri="{FF2B5EF4-FFF2-40B4-BE49-F238E27FC236}">
                <a16:creationId xmlns:a16="http://schemas.microsoft.com/office/drawing/2014/main" id="{B39358D7-60CC-9A4A-B18D-809A91CCAE94}"/>
              </a:ext>
            </a:extLst>
          </p:cNvPr>
          <p:cNvPicPr>
            <a:picLocks noChangeAspect="1"/>
          </p:cNvPicPr>
          <p:nvPr/>
        </p:nvPicPr>
        <p:blipFill>
          <a:blip r:embed="rId2"/>
          <a:stretch>
            <a:fillRect/>
          </a:stretch>
        </p:blipFill>
        <p:spPr>
          <a:xfrm>
            <a:off x="7097119" y="1165717"/>
            <a:ext cx="3571451" cy="4943475"/>
          </a:xfrm>
          <a:prstGeom prst="rect">
            <a:avLst/>
          </a:prstGeom>
        </p:spPr>
      </p:pic>
      <p:cxnSp>
        <p:nvCxnSpPr>
          <p:cNvPr id="8" name="Straight Arrow Connector 7">
            <a:extLst>
              <a:ext uri="{FF2B5EF4-FFF2-40B4-BE49-F238E27FC236}">
                <a16:creationId xmlns:a16="http://schemas.microsoft.com/office/drawing/2014/main" id="{591A5F9D-47FD-A742-AB65-15B0DBC62719}"/>
              </a:ext>
            </a:extLst>
          </p:cNvPr>
          <p:cNvCxnSpPr>
            <a:cxnSpLocks/>
          </p:cNvCxnSpPr>
          <p:nvPr/>
        </p:nvCxnSpPr>
        <p:spPr>
          <a:xfrm flipH="1" flipV="1">
            <a:off x="10131287" y="2524539"/>
            <a:ext cx="918200" cy="695739"/>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4BFCF7-44CD-7240-A5A7-ABD1D1466690}"/>
              </a:ext>
            </a:extLst>
          </p:cNvPr>
          <p:cNvSpPr txBox="1"/>
          <p:nvPr/>
        </p:nvSpPr>
        <p:spPr>
          <a:xfrm>
            <a:off x="11062168" y="3087368"/>
            <a:ext cx="835457" cy="341632"/>
          </a:xfrm>
          <a:prstGeom prst="rect">
            <a:avLst/>
          </a:prstGeom>
          <a:noFill/>
        </p:spPr>
        <p:txBody>
          <a:bodyPr wrap="square" rtlCol="0">
            <a:spAutoFit/>
          </a:bodyPr>
          <a:lstStyle/>
          <a:p>
            <a:pPr algn="l">
              <a:lnSpc>
                <a:spcPct val="90000"/>
              </a:lnSpc>
            </a:pPr>
            <a:r>
              <a:rPr lang="en-US" dirty="0">
                <a:latin typeface="+mn-lt"/>
              </a:rPr>
              <a:t>Errors!</a:t>
            </a:r>
          </a:p>
        </p:txBody>
      </p:sp>
      <p:cxnSp>
        <p:nvCxnSpPr>
          <p:cNvPr id="18" name="Straight Arrow Connector 17">
            <a:extLst>
              <a:ext uri="{FF2B5EF4-FFF2-40B4-BE49-F238E27FC236}">
                <a16:creationId xmlns:a16="http://schemas.microsoft.com/office/drawing/2014/main" id="{A0C127A6-384B-E34F-954C-FAB551FD303F}"/>
              </a:ext>
            </a:extLst>
          </p:cNvPr>
          <p:cNvCxnSpPr>
            <a:cxnSpLocks/>
          </p:cNvCxnSpPr>
          <p:nvPr/>
        </p:nvCxnSpPr>
        <p:spPr>
          <a:xfrm flipH="1">
            <a:off x="9349409" y="3429000"/>
            <a:ext cx="1775791" cy="1150100"/>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09915D4-FBB4-A94C-A778-3DBBDE82D316}"/>
              </a:ext>
            </a:extLst>
          </p:cNvPr>
          <p:cNvCxnSpPr>
            <a:cxnSpLocks/>
            <a:stCxn id="23" idx="1"/>
          </p:cNvCxnSpPr>
          <p:nvPr/>
        </p:nvCxnSpPr>
        <p:spPr>
          <a:xfrm flipH="1">
            <a:off x="10078278" y="660526"/>
            <a:ext cx="450574" cy="481206"/>
          </a:xfrm>
          <a:prstGeom prst="straightConnector1">
            <a:avLst/>
          </a:prstGeom>
          <a:ln w="28575">
            <a:solidFill>
              <a:schemeClr val="bg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0278322-FE55-DA49-BD4E-A552AE96ED59}"/>
              </a:ext>
            </a:extLst>
          </p:cNvPr>
          <p:cNvSpPr txBox="1"/>
          <p:nvPr/>
        </p:nvSpPr>
        <p:spPr>
          <a:xfrm>
            <a:off x="10528852" y="365060"/>
            <a:ext cx="1611290" cy="590931"/>
          </a:xfrm>
          <a:prstGeom prst="rect">
            <a:avLst/>
          </a:prstGeom>
          <a:noFill/>
        </p:spPr>
        <p:txBody>
          <a:bodyPr wrap="square" rtlCol="0">
            <a:spAutoFit/>
          </a:bodyPr>
          <a:lstStyle/>
          <a:p>
            <a:pPr algn="l">
              <a:lnSpc>
                <a:spcPct val="90000"/>
              </a:lnSpc>
            </a:pPr>
            <a:r>
              <a:rPr lang="en-US" dirty="0">
                <a:latin typeface="+mn-lt"/>
              </a:rPr>
              <a:t>You might need this link</a:t>
            </a:r>
          </a:p>
        </p:txBody>
      </p:sp>
    </p:spTree>
    <p:extLst>
      <p:ext uri="{BB962C8B-B14F-4D97-AF65-F5344CB8AC3E}">
        <p14:creationId xmlns:p14="http://schemas.microsoft.com/office/powerpoint/2010/main" val="282363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765A-218C-7A45-9EE4-91F7B3F69783}"/>
              </a:ext>
            </a:extLst>
          </p:cNvPr>
          <p:cNvSpPr>
            <a:spLocks noGrp="1"/>
          </p:cNvSpPr>
          <p:nvPr>
            <p:ph type="title"/>
          </p:nvPr>
        </p:nvSpPr>
        <p:spPr>
          <a:xfrm>
            <a:off x="408723" y="269285"/>
            <a:ext cx="11515053" cy="535531"/>
          </a:xfrm>
        </p:spPr>
        <p:txBody>
          <a:bodyPr/>
          <a:lstStyle/>
          <a:p>
            <a:r>
              <a:rPr lang="en-US" dirty="0"/>
              <a:t>The dangerous admin page</a:t>
            </a:r>
          </a:p>
        </p:txBody>
      </p:sp>
      <p:pic>
        <p:nvPicPr>
          <p:cNvPr id="4" name="Picture 3">
            <a:extLst>
              <a:ext uri="{FF2B5EF4-FFF2-40B4-BE49-F238E27FC236}">
                <a16:creationId xmlns:a16="http://schemas.microsoft.com/office/drawing/2014/main" id="{A43E4545-5078-9242-A55C-1B265D4E09D4}"/>
              </a:ext>
            </a:extLst>
          </p:cNvPr>
          <p:cNvPicPr>
            <a:picLocks noChangeAspect="1"/>
          </p:cNvPicPr>
          <p:nvPr/>
        </p:nvPicPr>
        <p:blipFill>
          <a:blip r:embed="rId2"/>
          <a:stretch>
            <a:fillRect/>
          </a:stretch>
        </p:blipFill>
        <p:spPr>
          <a:xfrm>
            <a:off x="7315968" y="1099930"/>
            <a:ext cx="4442155" cy="3253409"/>
          </a:xfrm>
          <a:prstGeom prst="rect">
            <a:avLst/>
          </a:prstGeom>
        </p:spPr>
      </p:pic>
      <p:sp>
        <p:nvSpPr>
          <p:cNvPr id="5" name="TextBox 4">
            <a:extLst>
              <a:ext uri="{FF2B5EF4-FFF2-40B4-BE49-F238E27FC236}">
                <a16:creationId xmlns:a16="http://schemas.microsoft.com/office/drawing/2014/main" id="{9E36C039-F4FA-794E-B0B9-A043998373DC}"/>
              </a:ext>
            </a:extLst>
          </p:cNvPr>
          <p:cNvSpPr txBox="1"/>
          <p:nvPr/>
        </p:nvSpPr>
        <p:spPr>
          <a:xfrm>
            <a:off x="728870" y="1099930"/>
            <a:ext cx="6433930" cy="5327612"/>
          </a:xfrm>
          <a:prstGeom prst="rect">
            <a:avLst/>
          </a:prstGeom>
          <a:noFill/>
        </p:spPr>
        <p:txBody>
          <a:bodyPr wrap="square" rtlCol="0">
            <a:spAutoFit/>
          </a:bodyPr>
          <a:lstStyle/>
          <a:p>
            <a:pPr marL="285750" indent="-285750" algn="l">
              <a:lnSpc>
                <a:spcPct val="90000"/>
              </a:lnSpc>
              <a:buFont typeface="Arial" panose="020B0604020202020204" pitchFamily="34" charset="0"/>
              <a:buChar char="•"/>
            </a:pPr>
            <a:r>
              <a:rPr lang="en-US" dirty="0">
                <a:latin typeface="+mn-lt"/>
              </a:rPr>
              <a:t>We use this to resubmit a range of runs for which the DAS message got lost.</a:t>
            </a:r>
          </a:p>
          <a:p>
            <a:pPr marL="285750" indent="-285750" algn="l">
              <a:lnSpc>
                <a:spcPct val="90000"/>
              </a:lnSpc>
              <a:buFont typeface="Arial" panose="020B0604020202020204" pitchFamily="34" charset="0"/>
              <a:buChar char="•"/>
            </a:pPr>
            <a:endParaRPr lang="en-US" dirty="0">
              <a:latin typeface="+mn-lt"/>
            </a:endParaRPr>
          </a:p>
          <a:p>
            <a:pPr marL="285750" indent="-285750" algn="l">
              <a:lnSpc>
                <a:spcPct val="90000"/>
              </a:lnSpc>
              <a:buFont typeface="Arial" panose="020B0604020202020204" pitchFamily="34" charset="0"/>
              <a:buChar char="•"/>
            </a:pPr>
            <a:r>
              <a:rPr lang="en-US" dirty="0">
                <a:latin typeface="+mn-lt"/>
              </a:rPr>
              <a:t>The DAS has recently been updated to resubmit when the original request failed. This will help.</a:t>
            </a:r>
          </a:p>
          <a:p>
            <a:pPr marL="285750" indent="-285750" algn="l">
              <a:lnSpc>
                <a:spcPct val="90000"/>
              </a:lnSpc>
              <a:buFont typeface="Arial" panose="020B0604020202020204" pitchFamily="34" charset="0"/>
              <a:buChar char="•"/>
            </a:pPr>
            <a:endParaRPr lang="en-US" dirty="0">
              <a:latin typeface="+mn-lt"/>
            </a:endParaRPr>
          </a:p>
          <a:p>
            <a:pPr marL="285750" indent="-285750" algn="l">
              <a:lnSpc>
                <a:spcPct val="90000"/>
              </a:lnSpc>
              <a:buFont typeface="Arial" panose="020B0604020202020204" pitchFamily="34" charset="0"/>
              <a:buChar char="•"/>
            </a:pPr>
            <a:r>
              <a:rPr lang="en-US" dirty="0">
                <a:latin typeface="+mn-lt"/>
              </a:rPr>
              <a:t>Pick the instrument, and start typing the experiment number. The combo box uses </a:t>
            </a:r>
            <a:r>
              <a:rPr lang="en-US" dirty="0" err="1">
                <a:latin typeface="+mn-lt"/>
              </a:rPr>
              <a:t>ONCat</a:t>
            </a:r>
            <a:r>
              <a:rPr lang="en-US" dirty="0">
                <a:latin typeface="+mn-lt"/>
              </a:rPr>
              <a:t> for auto-completion.</a:t>
            </a:r>
          </a:p>
          <a:p>
            <a:pPr marL="285750" indent="-285750" algn="l">
              <a:lnSpc>
                <a:spcPct val="90000"/>
              </a:lnSpc>
              <a:buFont typeface="Arial" panose="020B0604020202020204" pitchFamily="34" charset="0"/>
              <a:buChar char="•"/>
            </a:pPr>
            <a:endParaRPr lang="en-US" dirty="0">
              <a:latin typeface="+mn-lt"/>
            </a:endParaRPr>
          </a:p>
          <a:p>
            <a:pPr marL="285750" indent="-285750" algn="l">
              <a:lnSpc>
                <a:spcPct val="90000"/>
              </a:lnSpc>
              <a:buFont typeface="Arial" panose="020B0604020202020204" pitchFamily="34" charset="0"/>
              <a:buChar char="•"/>
            </a:pPr>
            <a:r>
              <a:rPr lang="en-US" dirty="0">
                <a:latin typeface="+mn-lt"/>
              </a:rPr>
              <a:t>The “create as needed” checkbox is dangerous, because it WILL create new run entries.</a:t>
            </a:r>
          </a:p>
          <a:p>
            <a:pPr marL="285750" indent="-285750" algn="l">
              <a:lnSpc>
                <a:spcPct val="90000"/>
              </a:lnSpc>
              <a:buFont typeface="Arial" panose="020B0604020202020204" pitchFamily="34" charset="0"/>
              <a:buChar char="•"/>
            </a:pPr>
            <a:endParaRPr lang="en-US" dirty="0">
              <a:latin typeface="+mn-lt"/>
            </a:endParaRPr>
          </a:p>
          <a:p>
            <a:pPr marL="285750" indent="-285750" algn="l">
              <a:lnSpc>
                <a:spcPct val="90000"/>
              </a:lnSpc>
              <a:buFont typeface="Arial" panose="020B0604020202020204" pitchFamily="34" charset="0"/>
              <a:buChar char="•"/>
            </a:pPr>
            <a:r>
              <a:rPr lang="en-US" dirty="0">
                <a:latin typeface="+mn-lt"/>
              </a:rPr>
              <a:t>When clicking submit, a sanity check is run to verify that the runs you asked for don’t already exist as part of another IPTS.</a:t>
            </a:r>
          </a:p>
          <a:p>
            <a:pPr marL="285750" indent="-285750" algn="l">
              <a:lnSpc>
                <a:spcPct val="90000"/>
              </a:lnSpc>
              <a:buFont typeface="Arial" panose="020B0604020202020204" pitchFamily="34" charset="0"/>
              <a:buChar char="•"/>
            </a:pPr>
            <a:endParaRPr lang="en-US" dirty="0">
              <a:latin typeface="+mn-lt"/>
            </a:endParaRPr>
          </a:p>
          <a:p>
            <a:pPr marL="285750" indent="-285750" algn="l">
              <a:lnSpc>
                <a:spcPct val="90000"/>
              </a:lnSpc>
              <a:buFont typeface="Arial" panose="020B0604020202020204" pitchFamily="34" charset="0"/>
              <a:buChar char="•"/>
            </a:pPr>
            <a:r>
              <a:rPr lang="en-US" dirty="0">
                <a:latin typeface="+mn-lt"/>
              </a:rPr>
              <a:t>The “find” button simply runs through the run entries and lists out missing runs. It doesn’t write anything.</a:t>
            </a:r>
          </a:p>
          <a:p>
            <a:pPr marL="285750" indent="-285750" algn="l">
              <a:lnSpc>
                <a:spcPct val="90000"/>
              </a:lnSpc>
              <a:buFont typeface="Arial" panose="020B0604020202020204" pitchFamily="34" charset="0"/>
              <a:buChar char="•"/>
            </a:pPr>
            <a:endParaRPr lang="en-US" dirty="0">
              <a:latin typeface="+mn-lt"/>
            </a:endParaRPr>
          </a:p>
          <a:p>
            <a:pPr marL="285750" indent="-285750" algn="l">
              <a:lnSpc>
                <a:spcPct val="90000"/>
              </a:lnSpc>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70426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D84BE2E7-EEA5-9B40-9683-67E21FE86258}"/>
              </a:ext>
            </a:extLst>
          </p:cNvPr>
          <p:cNvSpPr/>
          <p:nvPr/>
        </p:nvSpPr>
        <p:spPr>
          <a:xfrm>
            <a:off x="964898" y="1945822"/>
            <a:ext cx="6693533" cy="1089530"/>
          </a:xfrm>
          <a:prstGeom prst="roundRect">
            <a:avLst/>
          </a:prstGeom>
          <a:solidFill>
            <a:schemeClr val="accent6">
              <a:alpha val="71000"/>
            </a:schemeClr>
          </a:solidFill>
          <a:ln w="3810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l">
              <a:lnSpc>
                <a:spcPct val="90000"/>
              </a:lnSpc>
            </a:pPr>
            <a:endParaRPr lang="en-US" dirty="0">
              <a:solidFill>
                <a:schemeClr val="tx1"/>
              </a:solidFill>
            </a:endParaRPr>
          </a:p>
        </p:txBody>
      </p:sp>
      <p:sp>
        <p:nvSpPr>
          <p:cNvPr id="2" name="Title 1">
            <a:extLst>
              <a:ext uri="{FF2B5EF4-FFF2-40B4-BE49-F238E27FC236}">
                <a16:creationId xmlns:a16="http://schemas.microsoft.com/office/drawing/2014/main" id="{FDA2D974-82AA-4B4C-B228-6E48376F38A0}"/>
              </a:ext>
            </a:extLst>
          </p:cNvPr>
          <p:cNvSpPr>
            <a:spLocks noGrp="1"/>
          </p:cNvSpPr>
          <p:nvPr>
            <p:ph type="title"/>
          </p:nvPr>
        </p:nvSpPr>
        <p:spPr>
          <a:xfrm>
            <a:off x="419100" y="264569"/>
            <a:ext cx="11515053" cy="535531"/>
          </a:xfrm>
        </p:spPr>
        <p:txBody>
          <a:bodyPr/>
          <a:lstStyle/>
          <a:p>
            <a:r>
              <a:rPr lang="en-US" dirty="0"/>
              <a:t>The most annoying errors</a:t>
            </a:r>
          </a:p>
        </p:txBody>
      </p:sp>
      <p:sp>
        <p:nvSpPr>
          <p:cNvPr id="7" name="Rectangle 6">
            <a:extLst>
              <a:ext uri="{FF2B5EF4-FFF2-40B4-BE49-F238E27FC236}">
                <a16:creationId xmlns:a16="http://schemas.microsoft.com/office/drawing/2014/main" id="{8F3D1339-D3B7-8141-B1BA-EA2BBFB36D7C}"/>
              </a:ext>
            </a:extLst>
          </p:cNvPr>
          <p:cNvSpPr/>
          <p:nvPr/>
        </p:nvSpPr>
        <p:spPr>
          <a:xfrm>
            <a:off x="991179" y="1264611"/>
            <a:ext cx="6412201" cy="590931"/>
          </a:xfrm>
          <a:prstGeom prst="rect">
            <a:avLst/>
          </a:prstGeom>
        </p:spPr>
        <p:txBody>
          <a:bodyPr wrap="square">
            <a:spAutoFit/>
          </a:bodyPr>
          <a:lstStyle/>
          <a:p>
            <a:pPr>
              <a:lnSpc>
                <a:spcPct val="90000"/>
              </a:lnSpc>
            </a:pPr>
            <a:r>
              <a:rPr lang="en-US" dirty="0"/>
              <a:t>#1.  PV entries come in at a high rate. These are only used for instrument monitoring and are deleted after 2 hours.</a:t>
            </a:r>
          </a:p>
        </p:txBody>
      </p:sp>
      <p:sp>
        <p:nvSpPr>
          <p:cNvPr id="9" name="Rectangle 8">
            <a:extLst>
              <a:ext uri="{FF2B5EF4-FFF2-40B4-BE49-F238E27FC236}">
                <a16:creationId xmlns:a16="http://schemas.microsoft.com/office/drawing/2014/main" id="{1723AD7D-0508-3442-B9BC-62D014DA3007}"/>
              </a:ext>
            </a:extLst>
          </p:cNvPr>
          <p:cNvSpPr/>
          <p:nvPr/>
        </p:nvSpPr>
        <p:spPr>
          <a:xfrm>
            <a:off x="2181675" y="2149708"/>
            <a:ext cx="4727134" cy="341632"/>
          </a:xfrm>
          <a:prstGeom prst="rect">
            <a:avLst/>
          </a:prstGeom>
        </p:spPr>
        <p:txBody>
          <a:bodyPr wrap="square">
            <a:spAutoFit/>
          </a:bodyPr>
          <a:lstStyle/>
          <a:p>
            <a:pPr>
              <a:lnSpc>
                <a:spcPct val="90000"/>
              </a:lnSpc>
            </a:pPr>
            <a:r>
              <a:rPr lang="en-US" dirty="0"/>
              <a:t>The </a:t>
            </a:r>
            <a:r>
              <a:rPr lang="en-US" dirty="0" err="1"/>
              <a:t>postgres</a:t>
            </a:r>
            <a:r>
              <a:rPr lang="en-US" dirty="0"/>
              <a:t> IDs will eventually run out!</a:t>
            </a:r>
          </a:p>
        </p:txBody>
      </p:sp>
      <p:sp>
        <p:nvSpPr>
          <p:cNvPr id="10" name="Rectangle 9">
            <a:extLst>
              <a:ext uri="{FF2B5EF4-FFF2-40B4-BE49-F238E27FC236}">
                <a16:creationId xmlns:a16="http://schemas.microsoft.com/office/drawing/2014/main" id="{8EAE256D-E70A-AC44-B344-163B6531B1AF}"/>
              </a:ext>
            </a:extLst>
          </p:cNvPr>
          <p:cNvSpPr/>
          <p:nvPr/>
        </p:nvSpPr>
        <p:spPr>
          <a:xfrm>
            <a:off x="1048592" y="2542692"/>
            <a:ext cx="6526146" cy="348557"/>
          </a:xfrm>
          <a:prstGeom prst="rect">
            <a:avLst/>
          </a:prstGeom>
        </p:spPr>
        <p:txBody>
          <a:bodyPr wrap="none">
            <a:spAutoFit/>
          </a:bodyPr>
          <a:lstStyle/>
          <a:p>
            <a:pPr>
              <a:lnSpc>
                <a:spcPct val="90000"/>
              </a:lnSpc>
            </a:pPr>
            <a:r>
              <a:rPr lang="en-US" dirty="0">
                <a:latin typeface="Courier New" panose="02070309020205020404" pitchFamily="49" charset="0"/>
                <a:cs typeface="Courier New" panose="02070309020205020404" pitchFamily="49" charset="0"/>
              </a:rPr>
              <a:t>ALTER SEQUENCE </a:t>
            </a:r>
            <a:r>
              <a:rPr lang="en-US" dirty="0" err="1">
                <a:latin typeface="Courier New" panose="02070309020205020404" pitchFamily="49" charset="0"/>
                <a:cs typeface="Courier New" panose="02070309020205020404" pitchFamily="49" charset="0"/>
              </a:rPr>
              <a:t>pvmon_pv_id_seq</a:t>
            </a:r>
            <a:r>
              <a:rPr lang="en-US" dirty="0">
                <a:latin typeface="Courier New" panose="02070309020205020404" pitchFamily="49" charset="0"/>
                <a:cs typeface="Courier New" panose="02070309020205020404" pitchFamily="49" charset="0"/>
              </a:rPr>
              <a:t> RESTART WITH 1;</a:t>
            </a:r>
          </a:p>
        </p:txBody>
      </p:sp>
      <p:sp>
        <p:nvSpPr>
          <p:cNvPr id="12" name="Rectangle 11">
            <a:extLst>
              <a:ext uri="{FF2B5EF4-FFF2-40B4-BE49-F238E27FC236}">
                <a16:creationId xmlns:a16="http://schemas.microsoft.com/office/drawing/2014/main" id="{A2F2873D-D86E-EA45-9C5F-83F2F13F1B1E}"/>
              </a:ext>
            </a:extLst>
          </p:cNvPr>
          <p:cNvSpPr/>
          <p:nvPr/>
        </p:nvSpPr>
        <p:spPr>
          <a:xfrm>
            <a:off x="4845716" y="5002458"/>
            <a:ext cx="6412201" cy="840230"/>
          </a:xfrm>
          <a:prstGeom prst="rect">
            <a:avLst/>
          </a:prstGeom>
        </p:spPr>
        <p:txBody>
          <a:bodyPr wrap="square">
            <a:spAutoFit/>
          </a:bodyPr>
          <a:lstStyle/>
          <a:p>
            <a:pPr>
              <a:lnSpc>
                <a:spcPct val="90000"/>
              </a:lnSpc>
            </a:pPr>
            <a:r>
              <a:rPr lang="en-US" dirty="0"/>
              <a:t>#2.  The way the services are set up tends to leave old processes behind after a restart. Always check otherwise restarting might not fix the problem.</a:t>
            </a:r>
          </a:p>
        </p:txBody>
      </p:sp>
    </p:spTree>
    <p:extLst>
      <p:ext uri="{BB962C8B-B14F-4D97-AF65-F5344CB8AC3E}">
        <p14:creationId xmlns:p14="http://schemas.microsoft.com/office/powerpoint/2010/main" val="3453982261"/>
      </p:ext>
    </p:extLst>
  </p:cSld>
  <p:clrMapOvr>
    <a:masterClrMapping/>
  </p:clrMapOvr>
</p:sld>
</file>

<file path=ppt/theme/theme1.xml><?xml version="1.0" encoding="utf-8"?>
<a:theme xmlns:a="http://schemas.openxmlformats.org/drawingml/2006/main" name="ORNL">
  <a:themeElements>
    <a:clrScheme name="ORNL theme colors 180717 final">
      <a:dk1>
        <a:sysClr val="windowText" lastClr="000000"/>
      </a:dk1>
      <a:lt1>
        <a:sysClr val="window" lastClr="FFFFFF"/>
      </a:lt1>
      <a:dk2>
        <a:srgbClr val="447E59"/>
      </a:dk2>
      <a:lt2>
        <a:srgbClr val="FFFFFF"/>
      </a:lt2>
      <a:accent1>
        <a:srgbClr val="3BA2AD"/>
      </a:accent1>
      <a:accent2>
        <a:srgbClr val="8FBB55"/>
      </a:accent2>
      <a:accent3>
        <a:srgbClr val="5785B7"/>
      </a:accent3>
      <a:accent4>
        <a:srgbClr val="E5A940"/>
      </a:accent4>
      <a:accent5>
        <a:srgbClr val="919785"/>
      </a:accent5>
      <a:accent6>
        <a:srgbClr val="CB4D3D"/>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38100">
          <a:solidFill>
            <a:schemeClr val="bg2"/>
          </a:solidFill>
          <a:miter lim="800000"/>
        </a:ln>
        <a:effectLst/>
        <a:scene3d>
          <a:camera prst="orthographicFront">
            <a:rot lat="0" lon="0" rev="0"/>
          </a:camera>
          <a:lightRig rig="threePt" dir="t">
            <a:rot lat="0" lon="0" rev="1200000"/>
          </a:lightRig>
        </a:scene3d>
        <a:sp3d/>
      </a:spPr>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defPPr algn="l">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lnDef>
      <a:spPr>
        <a:ln w="28575">
          <a:solidFill>
            <a:schemeClr val="bg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90000"/>
          </a:lnSpc>
          <a:defRPr dirty="0" smtClean="0">
            <a:latin typeface="+mn-lt"/>
          </a:defRPr>
        </a:defPPr>
      </a:lstStyle>
    </a:txDef>
  </a:objectDefaults>
  <a:extraClrSchemeLst/>
  <a:extLst>
    <a:ext uri="{05A4C25C-085E-4340-85A3-A5531E510DB2}">
      <thm15:themeFamily xmlns:thm15="http://schemas.microsoft.com/office/thememl/2012/main" name="ORNL 16x9 template 180719" id="{91F5A9DE-0FF5-42D2-8B71-414341298470}" vid="{19B61368-BE15-4FF9-B836-7A1A3976FBB8}"/>
    </a:ext>
  </a:extLst>
</a:theme>
</file>

<file path=ppt/theme/theme2.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75B17BC858B94FAA5409F11FF9B884" ma:contentTypeVersion="0" ma:contentTypeDescription="Create a new document." ma:contentTypeScope="" ma:versionID="ba30602e445ba7bd833ef2f532e4a59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6B0504-AE38-4B68-B5E7-89AA94502C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BA20C22-D077-412B-81BA-8B2541026F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4FB6BD-000C-41AF-9DE8-4264F777F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442</Words>
  <Application>Microsoft Office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Century Gothic</vt:lpstr>
      <vt:lpstr>Courier New</vt:lpstr>
      <vt:lpstr>ORNL</vt:lpstr>
      <vt:lpstr>When Things Go Wrong</vt:lpstr>
      <vt:lpstr>Plan for the next few weeks</vt:lpstr>
      <vt:lpstr>The IHC is calling… now what?</vt:lpstr>
      <vt:lpstr>The dangerous admin page</vt:lpstr>
      <vt:lpstr>The most annoying errors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2018-07-12T19:30:01Z</dcterms:created>
  <dcterms:modified xsi:type="dcterms:W3CDTF">2024-08-16T16:23:28Z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0x0101003975B17BC858B94FAA5409F11FF9B884</vt:lpwstr>
  </property>
</Properties>
</file>