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4" r:id="rId8"/>
    <p:sldId id="261" r:id="rId9"/>
    <p:sldId id="265" r:id="rId10"/>
    <p:sldId id="266" r:id="rId11"/>
    <p:sldId id="279" r:id="rId12"/>
    <p:sldId id="257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, Volker S." initials="UVS" lastIdx="1" clrIdx="0">
    <p:extLst>
      <p:ext uri="{19B8F6BF-5375-455C-9EA6-DF929625EA0E}">
        <p15:presenceInfo xmlns:p15="http://schemas.microsoft.com/office/powerpoint/2012/main" userId="S::ur9@ornl.gov::2b266d09-2c60-4008-bb94-bd572f59f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700"/>
  </p:normalViewPr>
  <p:slideViewPr>
    <p:cSldViewPr snapToGrid="0" snapToObjects="1">
      <p:cViewPr varScale="1">
        <p:scale>
          <a:sx n="172" d="100"/>
          <a:sy n="17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8T09:08:31.664" idx="1">
    <p:pos x="4587" y="3532"/>
    <p:text>I think this should be +0.071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B03-315E-4743-BBF9-668989C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1BE2-CD79-444C-902B-D240D2C2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554-52A3-5A43-946B-72A88117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9AC-23C4-B94B-BC89-6ED0F31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8778-68D7-5640-921F-89469CB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FD11-1C06-364F-99F7-10CE1C3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4AB-EEF5-A24F-A094-98B1A7E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340-B90C-E74D-A601-85E4EB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3C0-2E60-3E4E-8169-2B044FF9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F274-33D5-2642-AC2F-A9C6CAE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374BD-F558-F545-A6CE-76AFF958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C42-DC3F-F043-9340-373F40FA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7D9C-E5AA-8443-B7F7-2A1E33B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713-96BB-6C41-9012-C3B0FB4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89F-79BC-D643-910F-3A0239F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0F4-D085-D64C-A110-603573D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B21D-5569-B741-86F7-26C532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D439-6F03-AA48-B154-9E62B3B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691-751A-1242-9A93-66AAD6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154-55AF-5541-A382-BC6BFA8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AA2-5863-C847-A468-FE0DD0F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3908-2E7E-4443-82CE-60DFB5A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890E-2880-CB49-827A-5B1BB89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6B5-D341-0542-AF78-76472E6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13B-A4DF-BE42-A47E-7E10C8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F0-CAD6-4F41-A3CA-48D7496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3866-31C9-C84A-B184-8B7AEEE9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995B-9FD3-DB43-8704-565A644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F2FA-2897-BD40-9900-CF946C5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F3B9-7336-504F-A0BD-05ADB95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4875-DA53-3547-A88F-3F7D5C5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DE0-901A-3248-8CA1-B48F7AA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48B4-2236-674B-86CE-BB9D95D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770B-6C9A-6A45-A46A-67E7E0C9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D1C0-5C3E-CE4E-9EFB-C0A06CF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EBC2-5CAD-5940-8A8D-7618EF9B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B143-ED40-F04E-9A65-A91FF1B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1C4F-1152-1640-A848-C819924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EA9C-9F85-7E48-B414-FA9D7CF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A2-5E3C-1347-81F5-AB19B8DA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FB5-0443-1649-96EA-5C9370A0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4766-3A51-FC4B-956E-68C45C6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081-F67F-6544-B6F1-8619669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1FC1-423E-3341-BED2-9714DC52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C90E-2C85-7D41-9F4B-B56C5EA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228B-C4C3-1348-BF6C-42A4310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634-537F-1949-BB99-936DC49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7EB-12DD-4E46-853A-6150E85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B209-FB88-174B-A270-409F3B2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B00-9EC0-074A-908C-402F4BD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715D-F548-0C4D-91D5-9E66BAA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C43F-939C-1A42-9A45-CE4FC72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54-9FCE-484C-B0F1-E667392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4A-91E3-F448-B19D-C68D8FAF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412-5F00-0C4A-9941-28A44F8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0066-6D39-D643-80B5-A181ACB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D14F-2C78-B040-BF18-AFFBEA8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AE76-F9F3-574C-AADC-881D8F1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F5FF2-5594-BD40-9BA7-FD73D74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2A3-AD27-4349-84DA-3D0414A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DC3-CFD6-3249-A035-C0BE6907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699-54B9-FA47-907C-E11CDC59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41C-1E77-A44E-BA9F-EED5655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/HFIR/CG2/IPTS-23801/nexus/CG2_7116.nxs.h5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CG2:CS:SampleToSi = 88 mm = 0.088 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6.888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(0, -0.088, 0)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6.888</a:t>
            </a:r>
            <a:r>
              <a:rPr lang="en-US" dirty="0"/>
              <a:t> m</a:t>
            </a:r>
          </a:p>
          <a:p>
            <a:r>
              <a:rPr lang="en-US" dirty="0"/>
              <a:t>Test 2: Overwrite sample to silicon window distance to 99 mm, i.e., shift 11 mm from position recorded by EPICS</a:t>
            </a:r>
          </a:p>
          <a:p>
            <a:pPr lvl="1"/>
            <a:r>
              <a:rPr lang="en-US" dirty="0"/>
              <a:t>Sample is located at (0, 0, -0.099)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6.899</a:t>
            </a:r>
            <a:r>
              <a:rPr lang="en-US" dirty="0"/>
              <a:t> m</a:t>
            </a:r>
          </a:p>
          <a:p>
            <a:r>
              <a:rPr lang="en-US" dirty="0"/>
              <a:t>Test 3: Overwrite sample to detector distance to 10 m.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re-located to (0, 0, 9.912)</a:t>
            </a:r>
          </a:p>
          <a:p>
            <a:pPr lvl="1"/>
            <a:r>
              <a:rPr lang="en-US" dirty="0"/>
              <a:t>Sample detector distance is then 10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0.200)</a:t>
            </a:r>
          </a:p>
          <a:p>
            <a:pPr lvl="1"/>
            <a:r>
              <a:rPr lang="en-US" dirty="0"/>
              <a:t>Detector is re-located to (0, 0, 14.800)</a:t>
            </a:r>
          </a:p>
          <a:p>
            <a:pPr lvl="1"/>
            <a:r>
              <a:rPr lang="en-US" dirty="0"/>
              <a:t>Sample detector distance is </a:t>
            </a:r>
            <a:r>
              <a:rPr lang="en-US" dirty="0">
                <a:solidFill>
                  <a:srgbClr val="FF0000"/>
                </a:solidFill>
              </a:rPr>
              <a:t>15.000</a:t>
            </a:r>
            <a:r>
              <a:rPr lang="en-US" dirty="0"/>
              <a:t> 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35013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202260"/>
            <a:ext cx="45719" cy="9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5901" y="3645924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75901" y="3883668"/>
            <a:ext cx="63832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26D519-46D9-7645-85FD-25591BEA21A9}"/>
              </a:ext>
            </a:extLst>
          </p:cNvPr>
          <p:cNvGrpSpPr/>
          <p:nvPr/>
        </p:nvGrpSpPr>
        <p:grpSpPr>
          <a:xfrm>
            <a:off x="3956164" y="3721874"/>
            <a:ext cx="2961742" cy="1489551"/>
            <a:chOff x="3956164" y="3721874"/>
            <a:chExt cx="2961742" cy="1489551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24C3BB8-9A8C-C64A-A337-7335ADFE0DCE}"/>
                </a:ext>
              </a:extLst>
            </p:cNvPr>
            <p:cNvSpPr/>
            <p:nvPr/>
          </p:nvSpPr>
          <p:spPr>
            <a:xfrm rot="9412544" flipH="1">
              <a:off x="3956164" y="4506681"/>
              <a:ext cx="1744263" cy="703371"/>
            </a:xfrm>
            <a:prstGeom prst="arc">
              <a:avLst>
                <a:gd name="adj1" fmla="val 15949682"/>
                <a:gd name="adj2" fmla="val 21315999"/>
              </a:avLst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ACE6D-B22A-D84E-BE15-80EA099807FB}"/>
                </a:ext>
              </a:extLst>
            </p:cNvPr>
            <p:cNvSpPr txBox="1"/>
            <p:nvPr/>
          </p:nvSpPr>
          <p:spPr>
            <a:xfrm>
              <a:off x="5338756" y="4842093"/>
              <a:ext cx="157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  wing detector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056B08-268F-BA46-80D7-D9CF4B054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01" y="3779480"/>
              <a:ext cx="819855" cy="121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EF4BF-F7D4-FC4F-8915-1B710AF7B780}"/>
                </a:ext>
              </a:extLst>
            </p:cNvPr>
            <p:cNvSpPr/>
            <p:nvPr/>
          </p:nvSpPr>
          <p:spPr>
            <a:xfrm>
              <a:off x="4475855" y="3721874"/>
              <a:ext cx="90404" cy="103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2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 on main detector</a:t>
            </a:r>
          </a:p>
          <a:p>
            <a:pPr lvl="1"/>
            <a:r>
              <a:rPr lang="en-US" dirty="0"/>
              <a:t>Detector pixels positions on wing detector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 set to the intersection of neutron beam and wing detector’s arm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Wing detector CANNOT be moved in z-direction </a:t>
            </a:r>
            <a:r>
              <a:rPr lang="en-US" dirty="0"/>
              <a:t>[but on arc]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and fixed at 71mm from nominal position (original) along neutron beam’s direction.  Thus its position is (0, 0, 0.071) meter.</a:t>
            </a:r>
          </a:p>
        </p:txBody>
      </p:sp>
    </p:spTree>
    <p:extLst>
      <p:ext uri="{BB962C8B-B14F-4D97-AF65-F5344CB8AC3E}">
        <p14:creationId xmlns:p14="http://schemas.microsoft.com/office/powerpoint/2010/main" val="12172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9274"/>
              </p:ext>
            </p:extLst>
          </p:nvPr>
        </p:nvGraphicFramePr>
        <p:xfrm>
          <a:off x="1062736" y="2782252"/>
          <a:ext cx="9916161" cy="150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14923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1872667007"/>
                    </a:ext>
                  </a:extLst>
                </a:gridCol>
                <a:gridCol w="2582320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main detector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sdd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7030101" y="2951441"/>
            <a:ext cx="372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sample_detector_distance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22350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483172" y="3553974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4494479" y="3406340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700585" y="34608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566259" y="3182300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517338" y="3965964"/>
            <a:ext cx="5741782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3826992" y="3776924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75B985-C374-3C49-B4E4-1F5123D418F8}"/>
              </a:ext>
            </a:extLst>
          </p:cNvPr>
          <p:cNvSpPr/>
          <p:nvPr/>
        </p:nvSpPr>
        <p:spPr>
          <a:xfrm>
            <a:off x="656260" y="1753633"/>
            <a:ext cx="85451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Issue</a:t>
            </a:r>
            <a:r>
              <a:rPr lang="en-US" sz="1400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C000"/>
                </a:solidFill>
              </a:rPr>
              <a:t>Yes! Any offset to sample or main detector position can result in wrong detector pixels’ positions on wing detector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Cause</a:t>
            </a:r>
            <a:r>
              <a:rPr lang="en-US" sz="1400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sz="1400" dirty="0" err="1">
                <a:solidFill>
                  <a:srgbClr val="FFC000"/>
                </a:solidFill>
              </a:rPr>
              <a:t>SampleToSi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19966-6243-9F43-89EE-A4CF2DC650FD}"/>
              </a:ext>
            </a:extLst>
          </p:cNvPr>
          <p:cNvSpPr txBox="1"/>
          <p:nvPr/>
        </p:nvSpPr>
        <p:spPr>
          <a:xfrm>
            <a:off x="520450" y="4687715"/>
            <a:ext cx="9636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Move sample and detector 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–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- 71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Re-calculate sample detector position in meta data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13520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133378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544857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47303" y="2438915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290888"/>
            <a:ext cx="45719" cy="7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774269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655935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223581" y="314520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486731" y="2345924"/>
            <a:ext cx="8579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737295"/>
            <a:ext cx="156978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1280845"/>
            <a:ext cx="14909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08322" y="2400211"/>
            <a:ext cx="464865" cy="7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565595" y="20308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347303" y="2852020"/>
            <a:ext cx="5911817" cy="752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288857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-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400257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735669"/>
            <a:ext cx="157915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673056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615450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320369" y="2642017"/>
            <a:ext cx="73152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670983"/>
            <a:ext cx="688720" cy="108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396152"/>
            <a:ext cx="692818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055813" y="2654103"/>
            <a:ext cx="1248712" cy="6830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306552"/>
            <a:ext cx="188035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4304525" y="2598055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612262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1845017"/>
            <a:ext cx="2368527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369173"/>
            <a:ext cx="989751" cy="2867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2D039A-6913-1D47-A756-5ADC8C02D80B}"/>
              </a:ext>
            </a:extLst>
          </p:cNvPr>
          <p:cNvSpPr txBox="1"/>
          <p:nvPr/>
        </p:nvSpPr>
        <p:spPr>
          <a:xfrm>
            <a:off x="681644" y="4699992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 + 0.071</a:t>
            </a:r>
            <a:r>
              <a:rPr lang="en-US" dirty="0"/>
              <a:t>) unit =meter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-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detector is NOT moved</a:t>
            </a:r>
          </a:p>
        </p:txBody>
      </p:sp>
    </p:spTree>
    <p:extLst>
      <p:ext uri="{BB962C8B-B14F-4D97-AF65-F5344CB8AC3E}">
        <p14:creationId xmlns:p14="http://schemas.microsoft.com/office/powerpoint/2010/main" val="618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6503" y="3770153"/>
            <a:ext cx="95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58733" y="230179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1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764313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2658371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510345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993725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875391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00205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25900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95675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438911" y="1554318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2658372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230466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078996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108031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619713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95512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892512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834906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285239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890440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61560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2890440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526008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2817512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831719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064473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600737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468-509C-2440-A7BE-89462AE25149}"/>
              </a:ext>
            </a:extLst>
          </p:cNvPr>
          <p:cNvSpPr txBox="1"/>
          <p:nvPr/>
        </p:nvSpPr>
        <p:spPr>
          <a:xfrm>
            <a:off x="990828" y="4807907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 but still at (0, 0, – </a:t>
            </a:r>
            <a:r>
              <a:rPr lang="en-US" dirty="0" err="1"/>
              <a:t>swd</a:t>
            </a:r>
            <a:r>
              <a:rPr lang="en-US" dirty="0"/>
              <a:t> + 0.071),  unit =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 + 0.071)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8262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/HFIR/CG3/IPTS-23782/nexus/CG3_4829.nxs.h5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CG3:CS:SampleToSi = 71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7.00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7.00 m</a:t>
            </a:r>
          </a:p>
          <a:p>
            <a:r>
              <a:rPr lang="en-US" dirty="0"/>
              <a:t>Test 2: Overwrite sample to silicon window distance to 82.3 mm, i.e., shift 11.3 mm from position recorded by EPICS</a:t>
            </a:r>
          </a:p>
          <a:p>
            <a:pPr lvl="1"/>
            <a:r>
              <a:rPr lang="en-US" dirty="0"/>
              <a:t>Sample is located at (0, 0, -0.0113)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7.0113 m</a:t>
            </a:r>
          </a:p>
          <a:p>
            <a:r>
              <a:rPr lang="en-US" dirty="0"/>
              <a:t>Test 3: Overwrite sample to detector distance to 10 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re-located to (0, 0, 10)</a:t>
            </a:r>
          </a:p>
          <a:p>
            <a:pPr lvl="1"/>
            <a:r>
              <a:rPr lang="en-US" dirty="0"/>
              <a:t>Sample detector distance is then 10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-0.129)</a:t>
            </a:r>
          </a:p>
          <a:p>
            <a:pPr lvl="1"/>
            <a:r>
              <a:rPr lang="en-US" dirty="0"/>
              <a:t>Detector is re-located to (0, 0, 14.871)</a:t>
            </a:r>
          </a:p>
          <a:p>
            <a:pPr lvl="1"/>
            <a:r>
              <a:rPr lang="en-US" dirty="0"/>
              <a:t>Sample detector distance is 15 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(i.e., fixed)</a:t>
            </a:r>
          </a:p>
        </p:txBody>
      </p:sp>
    </p:spTree>
    <p:extLst>
      <p:ext uri="{BB962C8B-B14F-4D97-AF65-F5344CB8AC3E}">
        <p14:creationId xmlns:p14="http://schemas.microsoft.com/office/powerpoint/2010/main" val="41070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5863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76660-0287-4148-9CA3-1DC361B3D022}"/>
              </a:ext>
            </a:extLst>
          </p:cNvPr>
          <p:cNvSpPr/>
          <p:nvPr/>
        </p:nvSpPr>
        <p:spPr>
          <a:xfrm>
            <a:off x="10285729" y="3717412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9D932-96F6-7A44-9C67-9CAFD58891D8}"/>
              </a:ext>
            </a:extLst>
          </p:cNvPr>
          <p:cNvSpPr txBox="1"/>
          <p:nvPr/>
        </p:nvSpPr>
        <p:spPr>
          <a:xfrm>
            <a:off x="10431389" y="345701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990828" y="361756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5153375" y="3617561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680984" y="181568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37716" y="3736433"/>
            <a:ext cx="10954284" cy="365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10334707" y="1465168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 flipV="1">
            <a:off x="5125846" y="3875928"/>
            <a:ext cx="5555138" cy="29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241413" y="3465200"/>
            <a:ext cx="100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4F6E-51BF-454E-8C9B-D76C6A76114D}"/>
              </a:ext>
            </a:extLst>
          </p:cNvPr>
          <p:cNvSpPr txBox="1"/>
          <p:nvPr/>
        </p:nvSpPr>
        <p:spPr>
          <a:xfrm>
            <a:off x="990829" y="1523752"/>
            <a:ext cx="92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Issue</a:t>
            </a:r>
            <a:r>
              <a:rPr lang="en-US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Yes if sample to silicon window distance is to be overwritten as new sample sample to detector distance can be calculated wrong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No in other cases as long as sample to detector distance is correct</a:t>
            </a:r>
          </a:p>
          <a:p>
            <a:r>
              <a:rPr lang="en-US" b="1" dirty="0">
                <a:solidFill>
                  <a:srgbClr val="FFC000"/>
                </a:solidFill>
              </a:rPr>
              <a:t>Cause</a:t>
            </a:r>
            <a:r>
              <a:rPr lang="en-US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dirty="0" err="1">
                <a:solidFill>
                  <a:srgbClr val="FFC000"/>
                </a:solidFill>
              </a:rPr>
              <a:t>SampleToSi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0DF8A-04DC-634B-8708-F500EB4B348C}"/>
              </a:ext>
            </a:extLst>
          </p:cNvPr>
          <p:cNvSpPr txBox="1"/>
          <p:nvPr/>
        </p:nvSpPr>
        <p:spPr>
          <a:xfrm>
            <a:off x="990828" y="5047545"/>
            <a:ext cx="841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6C62-3DAF-0146-B38F-76E732DEE270}"/>
              </a:ext>
            </a:extLst>
          </p:cNvPr>
          <p:cNvSpPr txBox="1"/>
          <p:nvPr/>
        </p:nvSpPr>
        <p:spPr>
          <a:xfrm>
            <a:off x="10806705" y="3483112"/>
            <a:ext cx="14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CF7156-2BED-5140-AF57-302692390444}"/>
              </a:ext>
            </a:extLst>
          </p:cNvPr>
          <p:cNvSpPr/>
          <p:nvPr/>
        </p:nvSpPr>
        <p:spPr>
          <a:xfrm>
            <a:off x="10712742" y="3725594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–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–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4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 ‘–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CB4582-146E-A347-B71F-7B53B46DB442}"/>
              </a:ext>
            </a:extLst>
          </p:cNvPr>
          <p:cNvSpPr/>
          <p:nvPr/>
        </p:nvSpPr>
        <p:spPr>
          <a:xfrm>
            <a:off x="10283172" y="3723001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3AF2-144C-844C-8E72-E848CD227C16}"/>
              </a:ext>
            </a:extLst>
          </p:cNvPr>
          <p:cNvSpPr txBox="1"/>
          <p:nvPr/>
        </p:nvSpPr>
        <p:spPr>
          <a:xfrm>
            <a:off x="8895741" y="343458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2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2299</Words>
  <Application>Microsoft Macintosh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GP-SANS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Test Case</vt:lpstr>
      <vt:lpstr>Bio-SANS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Wenduo</dc:creator>
  <cp:lastModifiedBy>Zhou, Wenduo</cp:lastModifiedBy>
  <cp:revision>197</cp:revision>
  <dcterms:created xsi:type="dcterms:W3CDTF">2020-03-16T15:20:05Z</dcterms:created>
  <dcterms:modified xsi:type="dcterms:W3CDTF">2020-03-23T13:20:31Z</dcterms:modified>
</cp:coreProperties>
</file>