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4190-4B04-15CF-26A9-3C3C02A4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F801C-D88E-D883-2345-A88F8E28E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CA76-5716-89B5-12E8-26D0FB9E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8CCC-638C-0273-9287-C79C9356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8D20-7EB2-C45B-D6B4-05C7699F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3D70-D805-8060-9C0E-220FD4EB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E9A5C-214D-939B-B5BD-3249BFBB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BC8F-4521-9956-9835-62690D64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7F56-E042-F775-A4CE-0D6BDABE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9107-2C80-18F9-A049-11F0DFD6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9BE1-F835-7360-A176-53524AA28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5CF2F-5656-A534-6BD7-809EEC47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2EF3-8D08-777F-F84B-2693CF1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BDED-FA0B-C068-7A07-DE028A1D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F84C-734F-62CD-10A7-8178E0DC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C8CF-166C-E9DA-B767-8DEF7D3E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F090-4341-B803-9268-506D18D5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FB00-51D7-8991-1EAD-3717C20F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C504-98EE-36FB-62F6-3151AE2C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1543-DCE1-3A66-FCFA-DCDF6FE6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85D5-F5A5-5574-CD2D-25B94999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10A1D-1FCA-8DA2-E51E-D5995970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60AE-D390-7B00-B5B1-9827D972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EE9E-D873-A9F3-5907-EBCA78B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02A2-249F-1654-2AE2-5FB476B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2008-DC5E-9CEF-49C6-85621422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9919-38F1-1A6D-5451-04557D95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1ECD-1553-8A54-957A-F195968DF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8D894-F4F1-A536-926D-C1E94BC3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29E16-6561-111E-49E9-CAB7076D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0705-C857-018E-C7CB-BF79D85E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F05A-12A1-32B6-7C54-4C5899BD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8A5F-2BD1-8E18-A4EB-5C257252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750F6-8622-C2AA-0AC2-D01D460B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785CD-9CE9-9DF5-8AA3-CBAA28393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96612-CD68-C272-F358-3C3D5684A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09FD5-8349-1B11-948E-234DBE35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5BE9A-FD7C-3D54-5308-D6B4A92C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2B902-7D79-EC49-C39F-DC3ADF04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04B4-7FBC-83AC-3385-E683D0D5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AC66-005C-A432-28E7-EEF8DC8A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316D0-5B85-0336-17F7-7C4799C7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CBCEB-E69F-A55B-5919-568A1368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2FB9A-265B-04DE-11E3-F4091F84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D6E81-9394-2ED4-41ED-B480604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EF40-8553-36E3-C378-4899D047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19DC-9BBD-8469-B197-8D51519F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B24F-0EA4-543B-A487-78A1000F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EB5E3-986C-9A83-6F9B-BD3FC9A8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5E38D-128F-6C26-832B-0AEE2577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022D9-929E-6B05-E695-DD87F56E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D5ED7-3220-08D8-FECA-CF7DD229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76B6-B9B8-3B6E-0712-B2FC4FE4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5875B-F072-7DDF-512A-9CE1FA028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86C41-C1C4-D774-3D2B-AEF94699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9459-3022-E7E3-DE92-2D77E08D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55AC9-E7A8-668F-982A-405F7649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81A5-1DFC-A645-553A-B226FF34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341C7-89A7-9F5C-2B99-94C4190B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B5DA-6EE9-21AB-4435-EFF6B674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FCF58-BDCB-7099-C0C5-96208D1A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E754-531B-455A-B7CF-FA1F819528A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1B1E-7ACD-A08E-E275-F29B32A29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DF18-50C5-27BF-044B-C909E28D9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8DC1-8893-493F-9797-B730CE4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github.com/neutrons/data_workflow/pkgs/container/data_workflow%2Famq_test_gen" TargetMode="External"/><Relationship Id="rId7" Type="http://schemas.openxmlformats.org/officeDocument/2006/relationships/hyperlink" Target="https://anaconda.org/neutrons/webmonchow/files" TargetMode="External"/><Relationship Id="rId2" Type="http://schemas.openxmlformats.org/officeDocument/2006/relationships/hyperlink" Target="https://github.com/neutrons/webmoncho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ode.ornl.gov/sns-hfir-scse/deployments/webmon-testfixtures-deploy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thub.com/neutrons/data_work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3D74C5-3C2C-3D09-CD0B-A4D77137F32D}"/>
              </a:ext>
            </a:extLst>
          </p:cNvPr>
          <p:cNvGrpSpPr/>
          <p:nvPr/>
        </p:nvGrpSpPr>
        <p:grpSpPr>
          <a:xfrm>
            <a:off x="357677" y="546417"/>
            <a:ext cx="3856120" cy="604390"/>
            <a:chOff x="195072" y="438912"/>
            <a:chExt cx="3856120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D75740-1E65-33C7-091F-A74520684FE8}"/>
                </a:ext>
              </a:extLst>
            </p:cNvPr>
            <p:cNvSpPr txBox="1"/>
            <p:nvPr/>
          </p:nvSpPr>
          <p:spPr>
            <a:xfrm>
              <a:off x="195072" y="438912"/>
              <a:ext cx="385612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source</a:t>
              </a:r>
            </a:p>
            <a:p>
              <a:r>
                <a:rPr lang="en-US" sz="1600" dirty="0">
                  <a:solidFill>
                    <a:srgbClr val="0070C0"/>
                  </a:solidFill>
                  <a:hlinkClick r:id="rId2"/>
                </a:rPr>
                <a:t>https://github.com/neutrons/webmonchow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BB1309-F070-BAF2-874D-9FB4E28E2FC8}"/>
                </a:ext>
              </a:extLst>
            </p:cNvPr>
            <p:cNvSpPr/>
            <p:nvPr/>
          </p:nvSpPr>
          <p:spPr>
            <a:xfrm>
              <a:off x="195072" y="536448"/>
              <a:ext cx="3774175" cy="82579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CE7B81-CEEC-CD84-0794-4F30E79840FF}"/>
              </a:ext>
            </a:extLst>
          </p:cNvPr>
          <p:cNvGrpSpPr/>
          <p:nvPr/>
        </p:nvGrpSpPr>
        <p:grpSpPr>
          <a:xfrm>
            <a:off x="66793" y="4453392"/>
            <a:ext cx="4437888" cy="523268"/>
            <a:chOff x="4066032" y="2265402"/>
            <a:chExt cx="4437888" cy="5232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D85333-CE3A-AF76-F3C5-D927B238A428}"/>
                </a:ext>
              </a:extLst>
            </p:cNvPr>
            <p:cNvSpPr txBox="1"/>
            <p:nvPr/>
          </p:nvSpPr>
          <p:spPr>
            <a:xfrm>
              <a:off x="4066032" y="2265450"/>
              <a:ext cx="44378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Docker image</a:t>
              </a:r>
            </a:p>
            <a:p>
              <a:r>
                <a:rPr lang="en-US" sz="14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ghcr.io/neutrons/data_workflow/webmonchow:latest-test</a:t>
              </a:r>
              <a:endParaRPr lang="en-US" sz="1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33E75C-0110-73E8-6FF3-89DA269730CB}"/>
                </a:ext>
              </a:extLst>
            </p:cNvPr>
            <p:cNvSpPr/>
            <p:nvPr/>
          </p:nvSpPr>
          <p:spPr>
            <a:xfrm>
              <a:off x="4126992" y="2265402"/>
              <a:ext cx="4328160" cy="5178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FD2D6F-9E96-FB71-99F6-AEEFB34BBFE4}"/>
              </a:ext>
            </a:extLst>
          </p:cNvPr>
          <p:cNvGrpSpPr/>
          <p:nvPr/>
        </p:nvGrpSpPr>
        <p:grpSpPr>
          <a:xfrm rot="17877682">
            <a:off x="4582825" y="4655128"/>
            <a:ext cx="573815" cy="776055"/>
            <a:chOff x="7832727" y="3177169"/>
            <a:chExt cx="548630" cy="787218"/>
          </a:xfrm>
        </p:grpSpPr>
        <p:pic>
          <p:nvPicPr>
            <p:cNvPr id="1030" name="Picture 6" descr="Funnel icon vector. Sort sign, filter symbol black and white. 22182355  Vector Art at Vecteezy">
              <a:extLst>
                <a:ext uri="{FF2B5EF4-FFF2-40B4-BE49-F238E27FC236}">
                  <a16:creationId xmlns:a16="http://schemas.microsoft.com/office/drawing/2014/main" id="{1AEA2918-DDED-67B5-AAE0-738E6CFF15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70" t="23289" r="25741" b="15377"/>
            <a:stretch/>
          </p:blipFill>
          <p:spPr bwMode="auto">
            <a:xfrm>
              <a:off x="7832727" y="3206933"/>
              <a:ext cx="548630" cy="58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3AFDBF0-A6E6-4AB6-D1FB-7D3D6E1C7743}"/>
                </a:ext>
              </a:extLst>
            </p:cNvPr>
            <p:cNvCxnSpPr>
              <a:cxnSpLocks/>
            </p:cNvCxnSpPr>
            <p:nvPr/>
          </p:nvCxnSpPr>
          <p:spPr>
            <a:xfrm>
              <a:off x="8100576" y="3177169"/>
              <a:ext cx="0" cy="7872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98B246-0332-08DA-27BC-BC3BB3E44BBB}"/>
              </a:ext>
            </a:extLst>
          </p:cNvPr>
          <p:cNvGrpSpPr/>
          <p:nvPr/>
        </p:nvGrpSpPr>
        <p:grpSpPr>
          <a:xfrm>
            <a:off x="5019572" y="4453392"/>
            <a:ext cx="4529328" cy="1526512"/>
            <a:chOff x="576072" y="3182980"/>
            <a:chExt cx="4529328" cy="15265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A88F59-9AC1-9878-51EF-91BEAB290E65}"/>
                </a:ext>
              </a:extLst>
            </p:cNvPr>
            <p:cNvGrpSpPr/>
            <p:nvPr/>
          </p:nvGrpSpPr>
          <p:grpSpPr>
            <a:xfrm>
              <a:off x="576072" y="3786162"/>
              <a:ext cx="4529328" cy="923330"/>
              <a:chOff x="1755648" y="3853934"/>
              <a:chExt cx="4529328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7F8FE-7EAD-5F79-B142-EF0BD7C63D26}"/>
                  </a:ext>
                </a:extLst>
              </p:cNvPr>
              <p:cNvSpPr txBox="1"/>
              <p:nvPr/>
            </p:nvSpPr>
            <p:spPr>
              <a:xfrm>
                <a:off x="1755648" y="3853934"/>
                <a:ext cx="45293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FF0000"/>
                    </a:solidFill>
                  </a:rPr>
                  <a:t>server testfixture01-test.ornl.gov</a:t>
                </a:r>
              </a:p>
              <a:p>
                <a:pPr algn="r"/>
                <a:r>
                  <a:rPr lang="en-US" i="1" dirty="0">
                    <a:solidFill>
                      <a:srgbClr val="FF0000"/>
                    </a:solidFill>
                  </a:rPr>
                  <a:t>service</a:t>
                </a:r>
                <a:r>
                  <a:rPr lang="en-US" dirty="0">
                    <a:solidFill>
                      <a:srgbClr val="FF0000"/>
                    </a:solidFill>
                  </a:rPr>
                  <a:t>: webmonchow</a:t>
                </a:r>
              </a:p>
              <a:p>
                <a:pPr algn="r"/>
                <a:r>
                  <a:rPr lang="en-US" sz="1600" i="1" dirty="0">
                    <a:solidFill>
                      <a:srgbClr val="FF0000"/>
                    </a:solidFill>
                  </a:rPr>
                  <a:t>deployed by CI of </a:t>
                </a:r>
                <a:r>
                  <a:rPr lang="en-US" sz="1600" dirty="0">
                    <a:solidFill>
                      <a:srgbClr val="FF000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webmon-</a:t>
                </a:r>
                <a:r>
                  <a:rPr lang="en-US" sz="1600" dirty="0" err="1">
                    <a:solidFill>
                      <a:srgbClr val="FF000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testfixtures</a:t>
                </a:r>
                <a:r>
                  <a:rPr lang="en-US" sz="1600" dirty="0">
                    <a:solidFill>
                      <a:srgbClr val="FF000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-deploy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9D2F44-768C-BBA6-CB87-DBAD7E6B52B5}"/>
                  </a:ext>
                </a:extLst>
              </p:cNvPr>
              <p:cNvSpPr/>
              <p:nvPr/>
            </p:nvSpPr>
            <p:spPr>
              <a:xfrm>
                <a:off x="2132662" y="3925824"/>
                <a:ext cx="4106593" cy="8514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EB809D5-42C1-70F9-9911-5175237A6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666" y="3182980"/>
              <a:ext cx="1068775" cy="127825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80ABFC-7E2C-E21E-41BB-19DDCF0D47AC}"/>
              </a:ext>
            </a:extLst>
          </p:cNvPr>
          <p:cNvGrpSpPr/>
          <p:nvPr/>
        </p:nvGrpSpPr>
        <p:grpSpPr>
          <a:xfrm>
            <a:off x="313018" y="1944219"/>
            <a:ext cx="3945439" cy="523221"/>
            <a:chOff x="4821936" y="626179"/>
            <a:chExt cx="3945439" cy="523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076DCC-2D0E-E1FC-1288-BDAE73354EA8}"/>
                </a:ext>
              </a:extLst>
            </p:cNvPr>
            <p:cNvSpPr txBox="1"/>
            <p:nvPr/>
          </p:nvSpPr>
          <p:spPr>
            <a:xfrm>
              <a:off x="4821936" y="626179"/>
              <a:ext cx="3945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Conda</a:t>
              </a:r>
              <a:r>
                <a:rPr lang="en-US" sz="1400" b="1" dirty="0">
                  <a:solidFill>
                    <a:srgbClr val="00B050"/>
                  </a:solidFill>
                </a:rPr>
                <a:t> package</a:t>
              </a:r>
            </a:p>
            <a:p>
              <a:r>
                <a:rPr lang="en-US" sz="1400" dirty="0">
                  <a:solidFill>
                    <a:srgbClr val="00B050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https://anaconda.org/neutrons/webmonchow/files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6CDB9AE-13AF-8F2D-28A8-800FE6FDB997}"/>
                </a:ext>
              </a:extLst>
            </p:cNvPr>
            <p:cNvSpPr/>
            <p:nvPr/>
          </p:nvSpPr>
          <p:spPr>
            <a:xfrm>
              <a:off x="4876800" y="626180"/>
              <a:ext cx="3774436" cy="52322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6844C-0FC3-5482-F650-5243F8845EC6}"/>
              </a:ext>
            </a:extLst>
          </p:cNvPr>
          <p:cNvGrpSpPr/>
          <p:nvPr/>
        </p:nvGrpSpPr>
        <p:grpSpPr>
          <a:xfrm>
            <a:off x="1803577" y="1162891"/>
            <a:ext cx="964321" cy="789663"/>
            <a:chOff x="1354607" y="1150807"/>
            <a:chExt cx="964321" cy="789663"/>
          </a:xfrm>
        </p:grpSpPr>
        <p:pic>
          <p:nvPicPr>
            <p:cNvPr id="1028" name="Picture 4" descr="Cogwheel group black vector icon. Gear set simple glyph web symbol. Setting  gears icon. Gears cog wheel group connection. Vector illustration 14773905  Vector Art at Vecteezy">
              <a:extLst>
                <a:ext uri="{FF2B5EF4-FFF2-40B4-BE49-F238E27FC236}">
                  <a16:creationId xmlns:a16="http://schemas.microsoft.com/office/drawing/2014/main" id="{43173B72-2A24-5014-7398-A2000F811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821" y="1153426"/>
              <a:ext cx="663107" cy="663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6C5ACF-D068-49FC-F6A7-D3439C9C3CD9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75" y="1150807"/>
              <a:ext cx="0" cy="7896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91A578-F785-E438-E2F3-1FA3C1C6FCA8}"/>
                </a:ext>
              </a:extLst>
            </p:cNvPr>
            <p:cNvSpPr txBox="1"/>
            <p:nvPr/>
          </p:nvSpPr>
          <p:spPr>
            <a:xfrm>
              <a:off x="1354607" y="131480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AF43D-1672-0F60-10DC-08BE958AFAB7}"/>
              </a:ext>
            </a:extLst>
          </p:cNvPr>
          <p:cNvGrpSpPr/>
          <p:nvPr/>
        </p:nvGrpSpPr>
        <p:grpSpPr>
          <a:xfrm>
            <a:off x="2105007" y="2473633"/>
            <a:ext cx="361461" cy="628076"/>
            <a:chOff x="7832727" y="3177169"/>
            <a:chExt cx="548630" cy="787218"/>
          </a:xfrm>
        </p:grpSpPr>
        <p:pic>
          <p:nvPicPr>
            <p:cNvPr id="9" name="Picture 6" descr="Funnel icon vector. Sort sign, filter symbol black and white. 22182355  Vector Art at Vecteezy">
              <a:extLst>
                <a:ext uri="{FF2B5EF4-FFF2-40B4-BE49-F238E27FC236}">
                  <a16:creationId xmlns:a16="http://schemas.microsoft.com/office/drawing/2014/main" id="{07B9A67D-6BC4-4637-FE82-DA5111F8AE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70" t="23289" r="25741" b="15377"/>
            <a:stretch/>
          </p:blipFill>
          <p:spPr bwMode="auto">
            <a:xfrm>
              <a:off x="7832727" y="3206933"/>
              <a:ext cx="548630" cy="58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D44FB9-4A2D-6D90-65F1-76297FC37FC1}"/>
                </a:ext>
              </a:extLst>
            </p:cNvPr>
            <p:cNvCxnSpPr>
              <a:cxnSpLocks/>
            </p:cNvCxnSpPr>
            <p:nvPr/>
          </p:nvCxnSpPr>
          <p:spPr>
            <a:xfrm>
              <a:off x="8100576" y="3177169"/>
              <a:ext cx="0" cy="787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FC6959-9330-4A96-93EB-AF395880D2FB}"/>
              </a:ext>
            </a:extLst>
          </p:cNvPr>
          <p:cNvGrpSpPr/>
          <p:nvPr/>
        </p:nvGrpSpPr>
        <p:grpSpPr>
          <a:xfrm>
            <a:off x="275151" y="3059339"/>
            <a:ext cx="4021172" cy="615553"/>
            <a:chOff x="195072" y="438912"/>
            <a:chExt cx="4021172" cy="9403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340AEC-866C-9575-529F-7C223E389954}"/>
                </a:ext>
              </a:extLst>
            </p:cNvPr>
            <p:cNvSpPr txBox="1"/>
            <p:nvPr/>
          </p:nvSpPr>
          <p:spPr>
            <a:xfrm>
              <a:off x="195072" y="438912"/>
              <a:ext cx="4021172" cy="94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source</a:t>
              </a:r>
            </a:p>
            <a:p>
              <a:r>
                <a:rPr lang="en-US" sz="1600" dirty="0">
                  <a:solidFill>
                    <a:srgbClr val="0070C0"/>
                  </a:solidFill>
                  <a:hlinkClick r:id="rId9"/>
                </a:rPr>
                <a:t>https://github.com/neutrons/data_workflow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6D871D-40F1-0E1E-CB57-8BEDA2FF0EAC}"/>
                </a:ext>
              </a:extLst>
            </p:cNvPr>
            <p:cNvSpPr/>
            <p:nvPr/>
          </p:nvSpPr>
          <p:spPr>
            <a:xfrm>
              <a:off x="195072" y="536448"/>
              <a:ext cx="3879505" cy="82579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F4D68F-7FFA-895C-A1C2-4239CDC99FA5}"/>
              </a:ext>
            </a:extLst>
          </p:cNvPr>
          <p:cNvGrpSpPr/>
          <p:nvPr/>
        </p:nvGrpSpPr>
        <p:grpSpPr>
          <a:xfrm>
            <a:off x="1803577" y="3675813"/>
            <a:ext cx="964321" cy="789663"/>
            <a:chOff x="1354607" y="1150807"/>
            <a:chExt cx="964321" cy="789663"/>
          </a:xfrm>
        </p:grpSpPr>
        <p:pic>
          <p:nvPicPr>
            <p:cNvPr id="23" name="Picture 4" descr="Cogwheel group black vector icon. Gear set simple glyph web symbol. Setting  gears icon. Gears cog wheel group connection. Vector illustration 14773905  Vector Art at Vecteezy">
              <a:extLst>
                <a:ext uri="{FF2B5EF4-FFF2-40B4-BE49-F238E27FC236}">
                  <a16:creationId xmlns:a16="http://schemas.microsoft.com/office/drawing/2014/main" id="{4B640EE2-B62E-74B8-2E2E-C36D626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821" y="1153426"/>
              <a:ext cx="663107" cy="663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DC00A1C-2E3F-73E3-7DA8-62B73937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75" y="1150807"/>
              <a:ext cx="0" cy="7896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550535-25EF-E92D-8E1D-0118B119CD52}"/>
                </a:ext>
              </a:extLst>
            </p:cNvPr>
            <p:cNvSpPr txBox="1"/>
            <p:nvPr/>
          </p:nvSpPr>
          <p:spPr>
            <a:xfrm>
              <a:off x="1354607" y="131480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CI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E54F48-1F9E-BC70-E741-173609E2A0AB}"/>
              </a:ext>
            </a:extLst>
          </p:cNvPr>
          <p:cNvGrpSpPr/>
          <p:nvPr/>
        </p:nvGrpSpPr>
        <p:grpSpPr>
          <a:xfrm>
            <a:off x="4169693" y="3130761"/>
            <a:ext cx="1735409" cy="663107"/>
            <a:chOff x="4087494" y="3088202"/>
            <a:chExt cx="1735409" cy="663107"/>
          </a:xfrm>
        </p:grpSpPr>
        <p:pic>
          <p:nvPicPr>
            <p:cNvPr id="33" name="Picture 4" descr="Cogwheel group black vector icon. Gear set simple glyph web symbol. Setting  gears icon. Gears cog wheel group connection. Vector illustration 14773905  Vector Art at Vecteezy">
              <a:extLst>
                <a:ext uri="{FF2B5EF4-FFF2-40B4-BE49-F238E27FC236}">
                  <a16:creationId xmlns:a16="http://schemas.microsoft.com/office/drawing/2014/main" id="{CEEEF044-2CC1-7552-D9B7-831703BA1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7494" y="3088202"/>
              <a:ext cx="663107" cy="663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BAFF9A-09F7-470F-C6E5-5320CF6ED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494" y="3375445"/>
              <a:ext cx="169959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E1273-001A-400B-3661-8F8723450693}"/>
                </a:ext>
              </a:extLst>
            </p:cNvPr>
            <p:cNvSpPr txBox="1"/>
            <p:nvPr/>
          </p:nvSpPr>
          <p:spPr>
            <a:xfrm>
              <a:off x="4429893" y="3111979"/>
              <a:ext cx="1393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docker-compose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CA291F-8218-4C35-45BF-68948DB2B75B}"/>
              </a:ext>
            </a:extLst>
          </p:cNvPr>
          <p:cNvGrpSpPr/>
          <p:nvPr/>
        </p:nvGrpSpPr>
        <p:grpSpPr>
          <a:xfrm>
            <a:off x="5265166" y="2889219"/>
            <a:ext cx="4529328" cy="1526512"/>
            <a:chOff x="576072" y="3182980"/>
            <a:chExt cx="4529328" cy="152651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AAC9910-2AB8-C03E-BA91-228FF1D583C9}"/>
                </a:ext>
              </a:extLst>
            </p:cNvPr>
            <p:cNvGrpSpPr/>
            <p:nvPr/>
          </p:nvGrpSpPr>
          <p:grpSpPr>
            <a:xfrm>
              <a:off x="576072" y="3786162"/>
              <a:ext cx="4529328" cy="923330"/>
              <a:chOff x="1755648" y="3853934"/>
              <a:chExt cx="4529328" cy="92333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79CEE6-AF65-D665-408D-CC8E32367AB9}"/>
                  </a:ext>
                </a:extLst>
              </p:cNvPr>
              <p:cNvSpPr txBox="1"/>
              <p:nvPr/>
            </p:nvSpPr>
            <p:spPr>
              <a:xfrm>
                <a:off x="1755648" y="3853934"/>
                <a:ext cx="45293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FF0000"/>
                    </a:solidFill>
                  </a:rPr>
                  <a:t>server localhost</a:t>
                </a:r>
              </a:p>
              <a:p>
                <a:pPr algn="r"/>
                <a:r>
                  <a:rPr lang="en-US" i="1" dirty="0">
                    <a:solidFill>
                      <a:srgbClr val="FF0000"/>
                    </a:solidFill>
                  </a:rPr>
                  <a:t>service</a:t>
                </a:r>
                <a:r>
                  <a:rPr lang="en-US" dirty="0">
                    <a:solidFill>
                      <a:srgbClr val="FF0000"/>
                    </a:solidFill>
                  </a:rPr>
                  <a:t>: webmonchow</a:t>
                </a:r>
              </a:p>
              <a:p>
                <a:pPr algn="r"/>
                <a:r>
                  <a:rPr lang="en-US" sz="1600" i="1" dirty="0">
                    <a:solidFill>
                      <a:srgbClr val="FF0000"/>
                    </a:solidFill>
                  </a:rPr>
                  <a:t>deployed by command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 localdev/up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0F22A5B-1328-DC77-AEAE-6F447D0B3DE5}"/>
                  </a:ext>
                </a:extLst>
              </p:cNvPr>
              <p:cNvSpPr/>
              <p:nvPr/>
            </p:nvSpPr>
            <p:spPr>
              <a:xfrm>
                <a:off x="2308352" y="3925824"/>
                <a:ext cx="3930904" cy="8514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6E9FF64-F7BC-DC80-9383-3163DE58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4051" y="3182980"/>
              <a:ext cx="1068775" cy="1278255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E2DC1E5-5918-F187-34A7-8BE4ED8D409A}"/>
              </a:ext>
            </a:extLst>
          </p:cNvPr>
          <p:cNvSpPr txBox="1"/>
          <p:nvPr/>
        </p:nvSpPr>
        <p:spPr>
          <a:xfrm>
            <a:off x="161054" y="67974"/>
            <a:ext cx="980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Deployment Workflow in the LOCAL and TEST environments of Web Monitor</a:t>
            </a:r>
          </a:p>
        </p:txBody>
      </p:sp>
    </p:spTree>
    <p:extLst>
      <p:ext uri="{BB962C8B-B14F-4D97-AF65-F5344CB8AC3E}">
        <p14:creationId xmlns:p14="http://schemas.microsoft.com/office/powerpoint/2010/main" val="331662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</dc:creator>
  <cp:lastModifiedBy>Borreguero Calvo, Jose</cp:lastModifiedBy>
  <cp:revision>9</cp:revision>
  <dcterms:created xsi:type="dcterms:W3CDTF">2024-08-27T23:10:05Z</dcterms:created>
  <dcterms:modified xsi:type="dcterms:W3CDTF">2024-08-28T21:04:09Z</dcterms:modified>
</cp:coreProperties>
</file>