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80A2-96DB-4200-A148-5FFBBE631B9D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E7963-129D-4DFA-9D23-5AA40B01DB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66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E7963-129D-4DFA-9D23-5AA40B01DBF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9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0A25-6584-4DF7-BB1A-85D82FD30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30BC-E1B2-9060-631B-0ADE776C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FE-1C35-101A-F793-96347F61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2190-649D-C959-88F3-3F8EA57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6805-8951-8E05-A7E1-F2C44D7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0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9587-DD69-6477-B176-471BA190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A2635-EF45-4E41-1517-7A5B5790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D1A6-6EA1-1689-507A-E3250C00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E14E-9E86-5652-09AB-B109FD24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11C6-F90C-CDD6-8E74-16900E4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7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85EF6-46C5-E7A1-7716-68508C1D7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25713-7C6A-18E1-5070-A93B8062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3458-9A87-F77D-3BA6-35BD7477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3D8F4-1B9D-6CCD-A4BA-1A74140B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FFF5-BFCE-7114-041E-28B22701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80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9B05-1CE9-9D55-AA7B-8800CBEE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1B21-78D5-ECE1-0D10-CED913A3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2F2B-8131-3D2B-6805-294C8FA8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E7B7-F75F-287D-1E84-4B0747C5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CE53-98FF-3648-D571-8AB5801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8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E20-9190-6916-89EB-403E7BBC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36E8-FE27-E198-1145-622662236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AA95-0A8E-0E77-A953-28455AD3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D220-47EF-6C5C-D466-FC843D86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0429-88A7-BBC0-4644-A5EEBB45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7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7535-EF13-3474-5291-D52E324D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97A7-A795-4F7C-F4EE-6543F3750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AB462-BF94-6699-C16B-0BCF326C4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E619-33FE-72B1-7DF3-045A9EFC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57C52-1020-5072-CD03-8C27DB66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6D2B-57F8-F989-CCB0-523481C4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0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347B-A2D2-3EAD-516B-D08AE711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9DFA-81BD-2238-BC97-5147F93B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BD359-41DA-CE35-9198-914F14A7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E4091-585B-B02E-B47F-4AD906C9D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A02C7-D223-C5B4-901B-095FEE1F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ADD27-5126-DEEE-9F77-0ED0640F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02383-4593-4C75-1E9E-9346AF7C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4BE7C-6308-A211-710A-DB4A420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3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F53-9FC2-6A67-9143-701D088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B3A7F-88EA-D34F-29CF-3DD1D9CD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BED9-CBAA-F102-B0E0-7CB9D11C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9D98-31B3-1B72-7B21-A3ED6ED4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0658F-18BA-8DE4-0B16-DFD2AAB3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4CB9C-2AE0-ED4F-5048-11EEC4D1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F3D2B-4B85-1844-4E85-929F95F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7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C2C3-71EA-64D9-02C2-10D8976F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FDC9-76A6-FD8D-EA98-AA13342B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D4DA-8FF4-79FD-25D6-B3EE1F85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378C8-BC20-9CA8-98DA-6B8903E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453F-CDAE-2F8C-6F43-67CBD8E8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D0EC-44E1-22B1-4A66-7C51596E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6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F58E-BD30-84DA-D590-FDFEAD3D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E376-BFD5-3045-49F7-FBB725FFE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389C-3C47-236D-F59F-80195152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C8DB1-35C5-365C-8DF6-FDB94B0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D8FA-E1B6-11D1-7AA6-C3579001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BEB5-8026-746E-3820-71A73AD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63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00E55-8A72-B21C-8E82-158E9D5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2A2A-A372-B256-F99C-2B6172EF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5A95-FF2F-B34F-1BE3-467460D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58134-2CB8-4380-9D18-3AB07D93D250}" type="datetimeFigureOut">
              <a:rPr lang="es-MX" smtClean="0"/>
              <a:t>10/12/2024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80F6-7E9C-B3D9-E401-8A59388B8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7CF2-764D-BDF3-E916-B95DC9589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32D74-56CE-42B3-829F-07C0C01C01E6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B87D5-65DB-9D72-B4FC-D556B65D12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53875" y="6611620"/>
            <a:ext cx="519112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12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362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FF6FAC-F805-7225-292E-97D07FAE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578641" y="442038"/>
            <a:ext cx="11034716" cy="8517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11024F-2A2D-A4EC-A092-C79DB35D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59025"/>
              </p:ext>
            </p:extLst>
          </p:nvPr>
        </p:nvGraphicFramePr>
        <p:xfrm>
          <a:off x="578641" y="2577180"/>
          <a:ext cx="7368857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1668">
                  <a:extLst>
                    <a:ext uri="{9D8B030D-6E8A-4147-A177-3AD203B41FA5}">
                      <a16:colId xmlns:a16="http://schemas.microsoft.com/office/drawing/2014/main" val="1766469651"/>
                    </a:ext>
                  </a:extLst>
                </a:gridCol>
                <a:gridCol w="6557189">
                  <a:extLst>
                    <a:ext uri="{9D8B030D-6E8A-4147-A177-3AD203B41FA5}">
                      <a16:colId xmlns:a16="http://schemas.microsoft.com/office/drawing/2014/main" val="3684908348"/>
                    </a:ext>
                  </a:extLst>
                </a:gridCol>
              </a:tblGrid>
              <a:tr h="27383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</a:rPr>
                        <a:t>Observaciones con Código de Color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78347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es-MX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Observaciones</a:t>
                      </a:r>
                      <a:endParaRPr lang="es-MX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18236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r>
                        <a:rPr lang="en-US" sz="1200" dirty="0"/>
                        <a:t>Amarillo</a:t>
                      </a:r>
                      <a:endParaRPr lang="es-MX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Es importante tener cuidado de no modificar estos datos, ya que son fundamentales para localizar la solicitud específica que será actualizada.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942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r>
                        <a:rPr lang="en-US" sz="1200" dirty="0"/>
                        <a:t>Naranja</a:t>
                      </a:r>
                      <a:endParaRPr lang="es-MX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actualización se realiza automáticamente al subir el archivo Excel, sin importar la información indicada en el documento.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35489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r>
                        <a:rPr lang="en-US" sz="1200" dirty="0"/>
                        <a:t>Verde</a:t>
                      </a:r>
                      <a:endParaRPr lang="es-MX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Estos son los datos de la solicitud que pueden ser actualizados.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83757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r>
                        <a:rPr lang="en-US" sz="1200" dirty="0"/>
                        <a:t>Gris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Aunque se realicen cambios en el archivo Excel, dichos valores permanecerán inalterados en la base de datos, ya que no están sujetos a modificaciones por parte del administrador.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439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C989-C394-E68F-4620-4E92F6BA5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25516"/>
              </p:ext>
            </p:extLst>
          </p:nvPr>
        </p:nvGraphicFramePr>
        <p:xfrm>
          <a:off x="8604269" y="2851500"/>
          <a:ext cx="3009088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3556">
                  <a:extLst>
                    <a:ext uri="{9D8B030D-6E8A-4147-A177-3AD203B41FA5}">
                      <a16:colId xmlns:a16="http://schemas.microsoft.com/office/drawing/2014/main" val="1766469651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3684908348"/>
                    </a:ext>
                  </a:extLst>
                </a:gridCol>
              </a:tblGrid>
              <a:tr h="27383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</a:rPr>
                        <a:t>Catálogo de Estatus del Préstamo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78347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Estatus</a:t>
                      </a:r>
                      <a:endParaRPr lang="es-MX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Descripción</a:t>
                      </a:r>
                      <a:endParaRPr lang="es-MX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18236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 proceso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942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Rechazado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35489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Aprobado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83757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Completado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43993"/>
                  </a:ext>
                </a:extLst>
              </a:tr>
              <a:tr h="273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Cancelado</a:t>
                      </a:r>
                      <a:endParaRPr lang="es-MX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3848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B1E5981-0A87-6722-7498-981D861B1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2" y="1527774"/>
            <a:ext cx="1067654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Ex-Reyes Mariela</dc:creator>
  <cp:lastModifiedBy>Ex-Reyes Mariela</cp:lastModifiedBy>
  <cp:revision>1</cp:revision>
  <dcterms:created xsi:type="dcterms:W3CDTF">2024-12-10T18:51:42Z</dcterms:created>
  <dcterms:modified xsi:type="dcterms:W3CDTF">2024-12-10T19:16:31Z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3f2230-7ebf-412d-b6ae-34ad9d4c480c_Enabled">
    <vt:lpwstr>true</vt:lpwstr>
  </property>
  <property fmtid="{D5CDD505-2E9C-101B-9397-08002B2CF9AE}" pid="3" name="MSIP_Label_3d3f2230-7ebf-412d-b6ae-34ad9d4c480c_SetDate">
    <vt:lpwstr>2024-12-10T19:16:10Z</vt:lpwstr>
  </property>
  <property fmtid="{D5CDD505-2E9C-101B-9397-08002B2CF9AE}" pid="4" name="MSIP_Label_3d3f2230-7ebf-412d-b6ae-34ad9d4c480c_Method">
    <vt:lpwstr>Standard</vt:lpwstr>
  </property>
  <property fmtid="{D5CDD505-2E9C-101B-9397-08002B2CF9AE}" pid="5" name="MSIP_Label_3d3f2230-7ebf-412d-b6ae-34ad9d4c480c_Name">
    <vt:lpwstr>Not Protected - Internal</vt:lpwstr>
  </property>
  <property fmtid="{D5CDD505-2E9C-101B-9397-08002B2CF9AE}" pid="6" name="MSIP_Label_3d3f2230-7ebf-412d-b6ae-34ad9d4c480c_SiteId">
    <vt:lpwstr>63d63981-8f40-4ab2-a0cc-299291d700fc</vt:lpwstr>
  </property>
  <property fmtid="{D5CDD505-2E9C-101B-9397-08002B2CF9AE}" pid="7" name="MSIP_Label_3d3f2230-7ebf-412d-b6ae-34ad9d4c480c_ActionId">
    <vt:lpwstr>61aaa694-6548-459f-a85c-1fb45e01d232</vt:lpwstr>
  </property>
  <property fmtid="{D5CDD505-2E9C-101B-9397-08002B2CF9AE}" pid="8" name="MSIP_Label_3d3f2230-7ebf-412d-b6ae-34ad9d4c480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