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тупой качок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Создатели:</a:t>
            </a:r>
          </a:p>
          <a:p>
            <a:r>
              <a:rPr lang="ru-RU" dirty="0" err="1" smtClean="0"/>
              <a:t>Губиев</a:t>
            </a:r>
            <a:r>
              <a:rPr lang="ru-RU" dirty="0" smtClean="0"/>
              <a:t> Давид</a:t>
            </a:r>
          </a:p>
          <a:p>
            <a:r>
              <a:rPr lang="ru-RU" dirty="0" err="1" smtClean="0"/>
              <a:t>Булацев</a:t>
            </a:r>
            <a:r>
              <a:rPr lang="ru-RU" dirty="0" smtClean="0"/>
              <a:t> Давид</a:t>
            </a:r>
          </a:p>
        </p:txBody>
      </p:sp>
    </p:spTree>
    <p:extLst>
      <p:ext uri="{BB962C8B-B14F-4D97-AF65-F5344CB8AC3E}">
        <p14:creationId xmlns:p14="http://schemas.microsoft.com/office/powerpoint/2010/main" val="27742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7402" y="1699787"/>
            <a:ext cx="9601200" cy="3668918"/>
          </a:xfrm>
        </p:spPr>
        <p:txBody>
          <a:bodyPr>
            <a:normAutofit/>
          </a:bodyPr>
          <a:lstStyle/>
          <a:p>
            <a:r>
              <a:rPr lang="ru-RU" dirty="0" smtClean="0"/>
              <a:t>Никогда не занимались спортом и не знаете почему у некоторых людей красивое тело, а вы толстый?</a:t>
            </a:r>
            <a:br>
              <a:rPr lang="ru-RU" dirty="0" smtClean="0"/>
            </a:br>
            <a:r>
              <a:rPr lang="ru-RU" dirty="0" smtClean="0"/>
              <a:t> Наша игра поможет разобраться!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2966" y="97325"/>
            <a:ext cx="9601200" cy="5726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07812" y="669957"/>
            <a:ext cx="4429138" cy="823912"/>
          </a:xfrm>
        </p:spPr>
        <p:txBody>
          <a:bodyPr/>
          <a:lstStyle/>
          <a:p>
            <a:r>
              <a:rPr lang="ru-RU" dirty="0" smtClean="0"/>
              <a:t>Режим набора калорий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0891" y="669957"/>
            <a:ext cx="4443984" cy="823912"/>
          </a:xfrm>
        </p:spPr>
        <p:txBody>
          <a:bodyPr/>
          <a:lstStyle/>
          <a:p>
            <a:r>
              <a:rPr lang="ru-RU" dirty="0" smtClean="0"/>
              <a:t>Режим тренировки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64899" y="1693344"/>
            <a:ext cx="4443984" cy="2562193"/>
          </a:xfrm>
        </p:spPr>
        <p:txBody>
          <a:bodyPr/>
          <a:lstStyle/>
          <a:p>
            <a:r>
              <a:rPr lang="ru-RU" dirty="0" smtClean="0"/>
              <a:t>Нужно ловить тренировочные </a:t>
            </a:r>
            <a:r>
              <a:rPr lang="ru-RU" dirty="0" smtClean="0"/>
              <a:t>снаряды</a:t>
            </a:r>
          </a:p>
          <a:p>
            <a:r>
              <a:rPr lang="ru-RU" dirty="0"/>
              <a:t>За </a:t>
            </a:r>
            <a:r>
              <a:rPr lang="ru-RU" dirty="0" smtClean="0"/>
              <a:t>каждый пойманный снаряд начисляются </a:t>
            </a:r>
            <a:r>
              <a:rPr lang="ru-RU" dirty="0"/>
              <a:t>очки </a:t>
            </a:r>
            <a:r>
              <a:rPr lang="ru-RU" dirty="0" smtClean="0"/>
              <a:t>силы и ОТНИМАЮТСЯ ОЧКИ КАЛОРИЙ</a:t>
            </a:r>
            <a:endParaRPr lang="ru-RU" dirty="0" smtClean="0"/>
          </a:p>
          <a:p>
            <a:r>
              <a:rPr lang="ru-RU" dirty="0" smtClean="0"/>
              <a:t>За еду отнимаются жизни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1392966" y="1711365"/>
            <a:ext cx="4443984" cy="2562193"/>
          </a:xfrm>
        </p:spPr>
        <p:txBody>
          <a:bodyPr/>
          <a:lstStyle/>
          <a:p>
            <a:r>
              <a:rPr lang="ru-RU" dirty="0" smtClean="0"/>
              <a:t>Нужно ловить только </a:t>
            </a:r>
            <a:r>
              <a:rPr lang="ru-RU" dirty="0" smtClean="0"/>
              <a:t>еду</a:t>
            </a:r>
          </a:p>
          <a:p>
            <a:r>
              <a:rPr lang="ru-RU" dirty="0" smtClean="0"/>
              <a:t>За каждую пойманную еду начисляются очки калорий</a:t>
            </a: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 smtClean="0"/>
              <a:t>тренировочные снаряды отнимаются жизни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66" y="3870943"/>
            <a:ext cx="4443984" cy="2961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14" y="3870944"/>
            <a:ext cx="4478752" cy="29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0" y="174830"/>
            <a:ext cx="747693" cy="747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6" y="1885590"/>
            <a:ext cx="783833" cy="7838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6" y="1805692"/>
            <a:ext cx="854680" cy="8546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6" y="1163849"/>
            <a:ext cx="796245" cy="6690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6" y="1102868"/>
            <a:ext cx="709143" cy="7091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00" y="240394"/>
            <a:ext cx="737811" cy="655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4812" y="1057603"/>
            <a:ext cx="20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Тренировочные</a:t>
            </a:r>
          </a:p>
          <a:p>
            <a:r>
              <a:rPr lang="ru-RU" dirty="0" smtClean="0"/>
              <a:t>	 снаряды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58772" y="1196102"/>
            <a:ext cx="1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-Еда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4249521" y="0"/>
            <a:ext cx="491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2618" y="0"/>
            <a:ext cx="11476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12618" y="3029399"/>
            <a:ext cx="11579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280904" y="0"/>
            <a:ext cx="12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7" y="1983555"/>
            <a:ext cx="962025" cy="9620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996739" y="119610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-Персонаж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91" y="59366"/>
            <a:ext cx="962025" cy="96202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91" y="997141"/>
            <a:ext cx="962025" cy="962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9" y="3309759"/>
            <a:ext cx="3111897" cy="20408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15" y="3309759"/>
            <a:ext cx="3174394" cy="2042338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28" y="3284632"/>
            <a:ext cx="2998225" cy="20659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18672" y="5975287"/>
            <a:ext cx="20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 тренировки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842460" y="5975287"/>
            <a:ext cx="25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 набора калорий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9026665" y="5975287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Начальный экран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уровней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282" y="575126"/>
            <a:ext cx="4935126" cy="529227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УРОВЕНЬ 1 – НАБРАТЬ 2500 КАЛОРИЙ</a:t>
            </a:r>
          </a:p>
          <a:p>
            <a:r>
              <a:rPr lang="ru-RU" dirty="0" smtClean="0"/>
              <a:t>УРОВЕНЬ 2 – НАБРАТЬ 2500 ОЧКОВ СИЛЫ</a:t>
            </a:r>
          </a:p>
          <a:p>
            <a:r>
              <a:rPr lang="ru-RU" dirty="0" smtClean="0"/>
              <a:t>УРОВЕНЬ 3 – НАБРАТЬ 1000 КАЛОРИЙ И 2500 ОЧКОВ СИЛЫ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3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078" y="1346627"/>
            <a:ext cx="9612971" cy="285273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504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93</TotalTime>
  <Words>109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Игра тупой качок</vt:lpstr>
      <vt:lpstr>Никогда не занимались спортом и не знаете почему у некоторых людей красивое тело, а вы толстый?  Наша игра поможет разобраться! </vt:lpstr>
      <vt:lpstr>Суть игры</vt:lpstr>
      <vt:lpstr>Презентация PowerPoint</vt:lpstr>
      <vt:lpstr>Структура уровней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тупой качок</dc:title>
  <dc:creator>Пользователь Windows</dc:creator>
  <cp:lastModifiedBy>Пользователь Windows</cp:lastModifiedBy>
  <cp:revision>10</cp:revision>
  <dcterms:created xsi:type="dcterms:W3CDTF">2022-01-16T18:54:51Z</dcterms:created>
  <dcterms:modified xsi:type="dcterms:W3CDTF">2022-01-17T04:51:00Z</dcterms:modified>
</cp:coreProperties>
</file>