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2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4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5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0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7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9273-4310-4188-8B53-80F2FFECC62F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23B4-0592-4C2A-BD33-2E603BF47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7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7457" y="239486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Insulin clamp of rats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7" y="615238"/>
            <a:ext cx="4669974" cy="30282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4" y="608818"/>
            <a:ext cx="4669974" cy="30282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7" y="3649891"/>
            <a:ext cx="4669974" cy="30282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0" y="3654069"/>
            <a:ext cx="4669974" cy="302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9" y="291924"/>
            <a:ext cx="10582491" cy="63900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658" y="108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20170421 </a:t>
            </a:r>
            <a:r>
              <a:rPr lang="zh-CN" altLang="en-US" dirty="0" smtClean="0"/>
              <a:t>跟</a:t>
            </a:r>
            <a:r>
              <a:rPr lang="zh-CN" altLang="en-US" dirty="0"/>
              <a:t>之前实验不同：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</a:t>
            </a:r>
            <a:r>
              <a:rPr lang="zh-CN" altLang="en-US" dirty="0"/>
              <a:t>型胰岛素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灌注速率不变，改变</a:t>
            </a:r>
            <a:r>
              <a:rPr lang="en-US" altLang="zh-CN" dirty="0"/>
              <a:t>insulin</a:t>
            </a:r>
            <a:r>
              <a:rPr lang="zh-CN" altLang="en-US" dirty="0"/>
              <a:t>浓度</a:t>
            </a:r>
          </a:p>
        </p:txBody>
      </p:sp>
    </p:spTree>
    <p:extLst>
      <p:ext uri="{BB962C8B-B14F-4D97-AF65-F5344CB8AC3E}">
        <p14:creationId xmlns:p14="http://schemas.microsoft.com/office/powerpoint/2010/main" val="143203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1" y="1072912"/>
            <a:ext cx="8490856" cy="51903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00" y="2503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20170422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17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0" y="2503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20170424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20" y="435037"/>
            <a:ext cx="9149475" cy="54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0" y="2503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20170425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3" y="1087662"/>
            <a:ext cx="9127486" cy="45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7457" y="239486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Insulin clamp of rats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589315"/>
            <a:ext cx="5794165" cy="37572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0" y="1556658"/>
            <a:ext cx="5794165" cy="37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7457" y="239486"/>
            <a:ext cx="334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Insulin clamp of rats (T1 diabetes)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043"/>
            <a:ext cx="6129753" cy="3700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2" y="1308043"/>
            <a:ext cx="6129753" cy="37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47" y="3302806"/>
            <a:ext cx="5888748" cy="35551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47" y="0"/>
            <a:ext cx="5888748" cy="35551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334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Insulin clamp of rats (T1 diabetes)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Add cortisol</a:t>
            </a:r>
            <a:r>
              <a:rPr lang="zh-CN" altLang="en-US" dirty="0" smtClean="0">
                <a:solidFill>
                  <a:srgbClr val="FF0000"/>
                </a:solidFill>
              </a:rPr>
              <a:t>（皮质醇）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66719"/>
            <a:ext cx="5888748" cy="35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5943" y="217714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20170306-08 Normal rat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57" y="741753"/>
            <a:ext cx="9913185" cy="5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5943" y="217714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20170306-08 Normal rat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640759"/>
            <a:ext cx="5823857" cy="33104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78" y="1664427"/>
            <a:ext cx="6015422" cy="32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8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5943" y="217714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20170306-08 T1 rat</a:t>
            </a:r>
          </a:p>
          <a:p>
            <a:r>
              <a:rPr lang="en-US" altLang="zh-CN" dirty="0" smtClean="0"/>
              <a:t>0304</a:t>
            </a:r>
            <a:r>
              <a:rPr lang="zh-CN" altLang="en-US" dirty="0" smtClean="0"/>
              <a:t>打的</a:t>
            </a:r>
            <a:r>
              <a:rPr lang="en-US" altLang="zh-CN" dirty="0" smtClean="0"/>
              <a:t>STZ 65mg/kg</a:t>
            </a:r>
            <a:r>
              <a:rPr lang="zh-CN" altLang="en-US" dirty="0" smtClean="0"/>
              <a:t>体重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08" y="3529584"/>
            <a:ext cx="6048340" cy="3328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" y="864045"/>
            <a:ext cx="5888736" cy="35545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79" y="-76200"/>
            <a:ext cx="5888736" cy="35545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5943" y="4582886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出现的问题：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一个低的胰岛素灌注速率确实对应稳定的胰岛素浓度，</a:t>
            </a:r>
            <a:endParaRPr lang="en-US" altLang="zh-CN" sz="1600" dirty="0" smtClean="0"/>
          </a:p>
          <a:p>
            <a:r>
              <a:rPr lang="zh-CN" altLang="en-US" sz="1600" dirty="0" smtClean="0"/>
              <a:t>但该胰岛素浓度在</a:t>
            </a:r>
            <a:r>
              <a:rPr lang="zh-CN" altLang="en-US" sz="1600" dirty="0" smtClean="0">
                <a:solidFill>
                  <a:srgbClr val="FF0000"/>
                </a:solidFill>
              </a:rPr>
              <a:t>很长时间内对应不断下降的血糖。最终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对应一个稳定的低血糖。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17629" y="4016827"/>
            <a:ext cx="1604119" cy="52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298"/>
            <a:ext cx="5888736" cy="45274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17" y="84025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20170306-08 T1 rat</a:t>
            </a:r>
          </a:p>
          <a:p>
            <a:r>
              <a:rPr lang="en-US" altLang="zh-CN" dirty="0" smtClean="0"/>
              <a:t>0304</a:t>
            </a:r>
            <a:r>
              <a:rPr lang="zh-CN" altLang="en-US" dirty="0" smtClean="0"/>
              <a:t>打的</a:t>
            </a:r>
            <a:r>
              <a:rPr lang="en-US" altLang="zh-CN" dirty="0" smtClean="0"/>
              <a:t>STZ 65mg/kg</a:t>
            </a:r>
            <a:r>
              <a:rPr lang="zh-CN" altLang="en-US" dirty="0" smtClean="0"/>
              <a:t>体重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92" y="0"/>
            <a:ext cx="5888736" cy="35545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08" y="3521112"/>
            <a:ext cx="5931962" cy="33151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231545"/>
            <a:ext cx="5926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0308</a:t>
            </a:r>
            <a:r>
              <a:rPr lang="zh-CN" altLang="en-US" sz="1600" dirty="0" smtClean="0">
                <a:solidFill>
                  <a:srgbClr val="FF0000"/>
                </a:solidFill>
              </a:rPr>
              <a:t>比</a:t>
            </a:r>
            <a:r>
              <a:rPr lang="en-US" altLang="zh-CN" sz="1600" dirty="0" smtClean="0">
                <a:solidFill>
                  <a:srgbClr val="FF0000"/>
                </a:solidFill>
              </a:rPr>
              <a:t>0306 basal glucagon</a:t>
            </a:r>
            <a:r>
              <a:rPr lang="zh-CN" altLang="en-US" sz="1600" dirty="0" smtClean="0">
                <a:solidFill>
                  <a:srgbClr val="FF0000"/>
                </a:solidFill>
              </a:rPr>
              <a:t>高了很多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 dirty="0" smtClean="0"/>
              <a:t>0308</a:t>
            </a:r>
            <a:r>
              <a:rPr lang="zh-CN" altLang="en-US" sz="1600" dirty="0" smtClean="0"/>
              <a:t>出现血糖降低</a:t>
            </a:r>
            <a:r>
              <a:rPr lang="en-US" altLang="zh-CN" sz="1600" dirty="0" smtClean="0"/>
              <a:t>glucagon</a:t>
            </a:r>
            <a:r>
              <a:rPr lang="zh-CN" altLang="en-US" sz="1600" dirty="0" smtClean="0"/>
              <a:t>也降低，当将</a:t>
            </a:r>
            <a:r>
              <a:rPr lang="en-US" altLang="zh-CN" sz="1600" dirty="0" smtClean="0"/>
              <a:t>insulin</a:t>
            </a:r>
            <a:r>
              <a:rPr lang="zh-CN" altLang="en-US" sz="1600" dirty="0" smtClean="0"/>
              <a:t>速率降低时，</a:t>
            </a:r>
            <a:endParaRPr lang="en-US" altLang="zh-CN" sz="1600" dirty="0" smtClean="0"/>
          </a:p>
          <a:p>
            <a:r>
              <a:rPr lang="en-US" altLang="zh-CN" sz="1600" dirty="0" smtClean="0"/>
              <a:t>Glucagon </a:t>
            </a:r>
            <a:r>
              <a:rPr lang="zh-CN" altLang="en-US" sz="1600" dirty="0" smtClean="0"/>
              <a:t>有所回升。</a:t>
            </a:r>
            <a:endParaRPr lang="en-US" altLang="zh-CN" sz="1600" dirty="0" smtClean="0"/>
          </a:p>
          <a:p>
            <a:r>
              <a:rPr lang="en-US" altLang="zh-CN" sz="1600" dirty="0" smtClean="0"/>
              <a:t>3.   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normal</a:t>
            </a:r>
            <a:r>
              <a:rPr lang="zh-CN" altLang="en-US" sz="1600" dirty="0" smtClean="0"/>
              <a:t>相比，低糖是</a:t>
            </a:r>
            <a:r>
              <a:rPr lang="en-US" altLang="zh-CN" sz="1600" dirty="0" smtClean="0"/>
              <a:t>T1 glucagon</a:t>
            </a:r>
            <a:r>
              <a:rPr lang="zh-CN" altLang="en-US" sz="1600" dirty="0" smtClean="0"/>
              <a:t>并没有显著上升。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1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40" y="1023256"/>
            <a:ext cx="7353294" cy="46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1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宽屏</PresentationFormat>
  <Paragraphs>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cuihua</dc:creator>
  <cp:lastModifiedBy>cuihua</cp:lastModifiedBy>
  <cp:revision>1</cp:revision>
  <dcterms:created xsi:type="dcterms:W3CDTF">2017-06-09T08:26:20Z</dcterms:created>
  <dcterms:modified xsi:type="dcterms:W3CDTF">2017-06-09T08:27:12Z</dcterms:modified>
</cp:coreProperties>
</file>