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>
        <p:scale>
          <a:sx n="170" d="100"/>
          <a:sy n="170" d="100"/>
        </p:scale>
        <p:origin x="1013" y="8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6BD546-A40A-4497-9077-4814D7E0FD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3F5E73E-3CC6-43F7-9730-1DB1755E42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BF0B344-6C84-4498-BE91-EE9544F80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2C147-593B-4E74-844E-C7192173A5B1}" type="datetimeFigureOut">
              <a:rPr lang="fr-FR" smtClean="0"/>
              <a:t>03/05/2020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E85C6A6-C850-4F85-A66B-DBB21EDD7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B40D16C-942A-469A-AFED-8179C3F61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2ED71-21D0-4134-AFA9-93A4A5D514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8930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3892E7-CF10-4178-9F11-9FDCE58E1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4F07577-D0A1-4F9F-A4D7-323D990183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A203C9F-7DB3-4AC8-9FB0-6B3DCD434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2C147-593B-4E74-844E-C7192173A5B1}" type="datetimeFigureOut">
              <a:rPr lang="fr-FR" smtClean="0"/>
              <a:t>03/05/2020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601B319-5D2F-46D2-9550-FC19F2615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ABBB448-80B2-4844-BA7E-5AD2DA491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2ED71-21D0-4134-AFA9-93A4A5D514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6743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52D91EC-81AA-43DE-90BF-FD547604FC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AFBC050-94D3-4513-B813-6070E830E4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039B9A3-4A11-40ED-9FDF-C795FE951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2C147-593B-4E74-844E-C7192173A5B1}" type="datetimeFigureOut">
              <a:rPr lang="fr-FR" smtClean="0"/>
              <a:t>03/05/2020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F4182B8-3783-4B4E-B9D9-527DE0D1E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4C53CA1-358D-4CB5-80B2-15DF1C057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2ED71-21D0-4134-AFA9-93A4A5D514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8683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D131F4-026C-46EA-8880-4587E3169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0F116DD-4E8A-4BAB-84C6-C3A1B2E78F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77B421D-D96A-4545-B28D-3041EDF57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2C147-593B-4E74-844E-C7192173A5B1}" type="datetimeFigureOut">
              <a:rPr lang="fr-FR" smtClean="0"/>
              <a:t>03/05/2020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48BB028-9F99-486F-BA44-15FD8D1C0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DF35196-5F96-4970-A758-348C4618B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2ED71-21D0-4134-AFA9-93A4A5D514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2724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62F8C7-295A-4860-9C11-F7DDD571D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1CE19FC-9288-472E-B490-305B34E55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A7EE60A-FA0A-4E36-A1F1-CF6B598DF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2C147-593B-4E74-844E-C7192173A5B1}" type="datetimeFigureOut">
              <a:rPr lang="fr-FR" smtClean="0"/>
              <a:t>03/05/2020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B9A2007-6A68-469D-9462-6FF5CF148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3CD52BB-FD9B-4922-9E17-4CA9C7EE1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2ED71-21D0-4134-AFA9-93A4A5D514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9644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6FE20C-6802-4F8C-BDBF-CCF33E239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A816384-728A-4F58-9251-71AD153B0F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4332002-57E5-47D8-9F03-7422A4A40C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53AC7C3-C653-41B4-8088-4CB737EC1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2C147-593B-4E74-844E-C7192173A5B1}" type="datetimeFigureOut">
              <a:rPr lang="fr-FR" smtClean="0"/>
              <a:t>03/05/2020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76ECF97-88DD-420E-94C0-E948F1747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2062869-BCD2-4287-B5A5-AC2CA7C77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2ED71-21D0-4134-AFA9-93A4A5D514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4227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5A5180-26D4-4DFC-BD32-36AC292D4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0FE5BC1-931A-45E2-95FA-35A70561AE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AA43AA9-2135-481F-8AC4-D59186A511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83EE3BE-63F1-46F9-B8CC-80413A766B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8DC71C9-8EB3-4165-8D56-5029572B5C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C7285C6-35D6-4500-A806-712592E9E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2C147-593B-4E74-844E-C7192173A5B1}" type="datetimeFigureOut">
              <a:rPr lang="fr-FR" smtClean="0"/>
              <a:t>03/05/2020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F5F6D7A-A2D9-443D-9535-CBD204438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5EB65CA-9F6E-4C7D-B821-E959DC354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2ED71-21D0-4134-AFA9-93A4A5D514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1079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254734-71F2-4718-8EBA-785196665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D3B19E5-31AD-4369-A16D-E6BEAEBEE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2C147-593B-4E74-844E-C7192173A5B1}" type="datetimeFigureOut">
              <a:rPr lang="fr-FR" smtClean="0"/>
              <a:t>03/05/2020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F482F7D-1BF2-47A6-9CF7-41596E89F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3D8F348-AA95-4AD7-A507-9CED250EF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2ED71-21D0-4134-AFA9-93A4A5D514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2402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82AB405-6D20-405D-AE50-70EE5386A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2C147-593B-4E74-844E-C7192173A5B1}" type="datetimeFigureOut">
              <a:rPr lang="fr-FR" smtClean="0"/>
              <a:t>03/05/2020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4E36045-B8F6-474E-8424-496B87F21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24B1460-BD16-4A64-9600-DE7279238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2ED71-21D0-4134-AFA9-93A4A5D514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7395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7BDCF7-155E-4BBF-9617-B7C1EB612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CA9C9C7-77D0-43EC-AD50-F9069450A7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07569D5-E244-45B7-B6D1-9663D2176E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5605F94-0177-425B-B002-41BA46CF5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2C147-593B-4E74-844E-C7192173A5B1}" type="datetimeFigureOut">
              <a:rPr lang="fr-FR" smtClean="0"/>
              <a:t>03/05/2020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7101DF6-FB38-4A35-B085-29B6D821F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C4AA332-3B4A-4C8C-A955-FC55694CC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2ED71-21D0-4134-AFA9-93A4A5D514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8435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D0D297-4A32-4F28-89AE-1C30B7056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AFCBC0F-8056-4474-85C1-779FBE2094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283FD5A-B8C8-4621-92CC-6BAFF4BF2D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14D98F9-1F3C-4284-A997-8E8AB5B63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2C147-593B-4E74-844E-C7192173A5B1}" type="datetimeFigureOut">
              <a:rPr lang="fr-FR" smtClean="0"/>
              <a:t>03/05/2020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405DF9F-900C-4F65-B4B2-B8972B9DB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E72E8B4-9990-4959-ADC9-0EB00123B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2ED71-21D0-4134-AFA9-93A4A5D514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9710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DF69C6C-37D3-4671-81B4-FE04E37B6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9DF7953-CC90-43B4-BC14-E5AA1E0E83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35C6ECF-BE27-41D7-B173-0AE4A9A6D2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22C147-593B-4E74-844E-C7192173A5B1}" type="datetimeFigureOut">
              <a:rPr lang="fr-FR" smtClean="0"/>
              <a:t>03/05/2020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B69C4D7-4DB7-43F9-B5DD-42CA013969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842189C-84FE-4164-B136-131E644B23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22ED71-21D0-4134-AFA9-93A4A5D514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4473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Image 27">
            <a:extLst>
              <a:ext uri="{FF2B5EF4-FFF2-40B4-BE49-F238E27FC236}">
                <a16:creationId xmlns:a16="http://schemas.microsoft.com/office/drawing/2014/main" id="{87EDEC03-6D8E-4C81-8826-FDE1A3106C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436"/>
          <a:stretch/>
        </p:blipFill>
        <p:spPr>
          <a:xfrm>
            <a:off x="4033" y="0"/>
            <a:ext cx="12204000" cy="6857999"/>
          </a:xfrm>
          <a:prstGeom prst="rect">
            <a:avLst/>
          </a:prstGeom>
        </p:spPr>
      </p:pic>
      <p:sp>
        <p:nvSpPr>
          <p:cNvPr id="29" name="ZoneTexte 28">
            <a:extLst>
              <a:ext uri="{FF2B5EF4-FFF2-40B4-BE49-F238E27FC236}">
                <a16:creationId xmlns:a16="http://schemas.microsoft.com/office/drawing/2014/main" id="{8DD06047-A13E-4963-95B0-DE8BE7F41B62}"/>
              </a:ext>
            </a:extLst>
          </p:cNvPr>
          <p:cNvSpPr txBox="1"/>
          <p:nvPr/>
        </p:nvSpPr>
        <p:spPr>
          <a:xfrm>
            <a:off x="2639656" y="0"/>
            <a:ext cx="73425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err="1"/>
              <a:t>When</a:t>
            </a:r>
            <a:r>
              <a:rPr lang="fr-FR" sz="1100" dirty="0"/>
              <a:t> </a:t>
            </a:r>
            <a:r>
              <a:rPr lang="fr-FR" sz="1100" dirty="0" err="1"/>
              <a:t>clicking</a:t>
            </a:r>
            <a:r>
              <a:rPr lang="fr-FR" sz="1100" dirty="0"/>
              <a:t> on </a:t>
            </a:r>
            <a:r>
              <a:rPr lang="fr-FR" sz="1100" dirty="0" err="1"/>
              <a:t>exploded</a:t>
            </a:r>
            <a:r>
              <a:rPr lang="fr-FR" sz="1100" dirty="0"/>
              <a:t> </a:t>
            </a:r>
            <a:r>
              <a:rPr lang="fr-FR" sz="1100" dirty="0" err="1"/>
              <a:t>region</a:t>
            </a:r>
            <a:r>
              <a:rPr lang="fr-FR" sz="1100" dirty="0"/>
              <a:t>, </a:t>
            </a:r>
            <a:r>
              <a:rPr lang="fr-FR" sz="1100" dirty="0" err="1"/>
              <a:t>you</a:t>
            </a:r>
            <a:r>
              <a:rPr lang="fr-FR" sz="1100" dirty="0"/>
              <a:t> </a:t>
            </a:r>
            <a:r>
              <a:rPr lang="fr-FR" sz="1100" dirty="0" err="1"/>
              <a:t>will</a:t>
            </a:r>
            <a:r>
              <a:rPr lang="fr-FR" sz="1100" dirty="0"/>
              <a:t> </a:t>
            </a:r>
            <a:r>
              <a:rPr lang="fr-FR" sz="1100" dirty="0" err="1"/>
              <a:t>be</a:t>
            </a:r>
            <a:r>
              <a:rPr lang="fr-FR" sz="1100" dirty="0"/>
              <a:t> </a:t>
            </a:r>
            <a:r>
              <a:rPr lang="fr-FR" sz="1100" dirty="0" err="1"/>
              <a:t>bring</a:t>
            </a:r>
            <a:r>
              <a:rPr lang="fr-FR" sz="1100" dirty="0"/>
              <a:t> to the </a:t>
            </a:r>
            <a:r>
              <a:rPr lang="fr-FR" sz="1100" dirty="0" err="1"/>
              <a:t>objectPage</a:t>
            </a:r>
            <a:r>
              <a:rPr lang="fr-FR" sz="1100" dirty="0"/>
              <a:t> (like a double click)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A4E4CB18-0ABC-4F2B-84E0-8B0BF9AD7AF3}"/>
              </a:ext>
            </a:extLst>
          </p:cNvPr>
          <p:cNvSpPr txBox="1"/>
          <p:nvPr/>
        </p:nvSpPr>
        <p:spPr>
          <a:xfrm>
            <a:off x="1075315" y="290138"/>
            <a:ext cx="17127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err="1"/>
              <a:t>Remove</a:t>
            </a:r>
            <a:r>
              <a:rPr lang="fr-FR" sz="1100" dirty="0"/>
              <a:t> the GPS </a:t>
            </a:r>
            <a:r>
              <a:rPr lang="fr-FR" sz="1100" dirty="0" err="1"/>
              <a:t>button</a:t>
            </a:r>
            <a:endParaRPr lang="fr-FR" sz="1100" dirty="0"/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71E96259-5367-45CA-B389-A0238965DE4D}"/>
              </a:ext>
            </a:extLst>
          </p:cNvPr>
          <p:cNvSpPr txBox="1"/>
          <p:nvPr/>
        </p:nvSpPr>
        <p:spPr>
          <a:xfrm>
            <a:off x="10080813" y="334962"/>
            <a:ext cx="21272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Select the </a:t>
            </a:r>
            <a:r>
              <a:rPr lang="fr-FR" sz="1100" dirty="0" err="1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template</a:t>
            </a:r>
            <a:r>
              <a:rPr lang="fr-FR" sz="1100" dirty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to configure</a:t>
            </a:r>
          </a:p>
        </p:txBody>
      </p:sp>
      <p:sp>
        <p:nvSpPr>
          <p:cNvPr id="32" name="Rectangle : coins arrondis 31">
            <a:extLst>
              <a:ext uri="{FF2B5EF4-FFF2-40B4-BE49-F238E27FC236}">
                <a16:creationId xmlns:a16="http://schemas.microsoft.com/office/drawing/2014/main" id="{5284A013-CDFA-43F6-9588-B41259DE4A72}"/>
              </a:ext>
            </a:extLst>
          </p:cNvPr>
          <p:cNvSpPr/>
          <p:nvPr/>
        </p:nvSpPr>
        <p:spPr>
          <a:xfrm>
            <a:off x="40341" y="551748"/>
            <a:ext cx="12167692" cy="649523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4" name="Image 33">
            <a:extLst>
              <a:ext uri="{FF2B5EF4-FFF2-40B4-BE49-F238E27FC236}">
                <a16:creationId xmlns:a16="http://schemas.microsoft.com/office/drawing/2014/main" id="{E599C3BB-EAC6-4A79-9603-16A6BFA5AA6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82" r="-5691"/>
          <a:stretch/>
        </p:blipFill>
        <p:spPr>
          <a:xfrm>
            <a:off x="134165" y="1249277"/>
            <a:ext cx="1836000" cy="337559"/>
          </a:xfrm>
          <a:prstGeom prst="rect">
            <a:avLst/>
          </a:prstGeom>
        </p:spPr>
      </p:pic>
      <p:sp>
        <p:nvSpPr>
          <p:cNvPr id="37" name="ZoneTexte 36">
            <a:extLst>
              <a:ext uri="{FF2B5EF4-FFF2-40B4-BE49-F238E27FC236}">
                <a16:creationId xmlns:a16="http://schemas.microsoft.com/office/drawing/2014/main" id="{58A53C28-5ED8-42C4-9492-52049FBCBC68}"/>
              </a:ext>
            </a:extLst>
          </p:cNvPr>
          <p:cNvSpPr txBox="1"/>
          <p:nvPr/>
        </p:nvSpPr>
        <p:spPr>
          <a:xfrm>
            <a:off x="1770926" y="1266381"/>
            <a:ext cx="8081286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1100" dirty="0"/>
              <a:t>This option </a:t>
            </a:r>
            <a:r>
              <a:rPr lang="fr-FR" sz="1100" dirty="0" err="1"/>
              <a:t>allow</a:t>
            </a:r>
            <a:r>
              <a:rPr lang="fr-FR" sz="1100" dirty="0"/>
              <a:t> </a:t>
            </a:r>
            <a:r>
              <a:rPr lang="fr-FR" sz="1100" dirty="0" err="1"/>
              <a:t>you</a:t>
            </a:r>
            <a:r>
              <a:rPr lang="fr-FR" sz="1100" dirty="0"/>
              <a:t> to </a:t>
            </a:r>
            <a:r>
              <a:rPr lang="fr-FR" sz="1100" dirty="0" err="1"/>
              <a:t>filter</a:t>
            </a:r>
            <a:r>
              <a:rPr lang="fr-FR" sz="1100" dirty="0"/>
              <a:t> custom association </a:t>
            </a:r>
            <a:r>
              <a:rPr lang="fr-FR" sz="1100" dirty="0" err="1"/>
              <a:t>region</a:t>
            </a:r>
            <a:r>
              <a:rPr lang="fr-FR" sz="1100" dirty="0"/>
              <a:t>, and display the </a:t>
            </a:r>
            <a:r>
              <a:rPr lang="fr-FR" sz="1100" dirty="0" err="1"/>
              <a:t>number</a:t>
            </a:r>
            <a:r>
              <a:rPr lang="fr-FR" sz="1100" dirty="0"/>
              <a:t> of </a:t>
            </a:r>
            <a:r>
              <a:rPr lang="fr-FR" sz="1100" dirty="0" err="1"/>
              <a:t>object</a:t>
            </a:r>
            <a:r>
              <a:rPr lang="fr-FR" sz="1100" dirty="0"/>
              <a:t> on the custom and standard association </a:t>
            </a:r>
            <a:r>
              <a:rPr lang="fr-FR" sz="1100" dirty="0" err="1"/>
              <a:t>region</a:t>
            </a:r>
            <a:r>
              <a:rPr lang="fr-FR" sz="1100" dirty="0"/>
              <a:t> 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146783A1-EBDB-4769-B6C2-70451B8E00EE}"/>
              </a:ext>
            </a:extLst>
          </p:cNvPr>
          <p:cNvSpPr txBox="1"/>
          <p:nvPr/>
        </p:nvSpPr>
        <p:spPr>
          <a:xfrm>
            <a:off x="726538" y="1527991"/>
            <a:ext cx="1136685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1100" dirty="0"/>
              <a:t>Display a new </a:t>
            </a:r>
            <a:r>
              <a:rPr lang="fr-FR" sz="1100" dirty="0" err="1"/>
              <a:t>icon</a:t>
            </a:r>
            <a:r>
              <a:rPr lang="fr-FR" sz="1100" dirty="0"/>
              <a:t> on the </a:t>
            </a:r>
            <a:r>
              <a:rPr lang="fr-FR" sz="1100" dirty="0" err="1"/>
              <a:t>diagram</a:t>
            </a:r>
            <a:r>
              <a:rPr lang="fr-FR" sz="1100" dirty="0"/>
              <a:t> option, </a:t>
            </a:r>
            <a:r>
              <a:rPr lang="fr-FR" sz="1100" dirty="0" err="1"/>
              <a:t>when</a:t>
            </a:r>
            <a:r>
              <a:rPr lang="fr-FR" sz="1100" dirty="0"/>
              <a:t> </a:t>
            </a:r>
            <a:r>
              <a:rPr lang="fr-FR" sz="1100" dirty="0" err="1"/>
              <a:t>clicking</a:t>
            </a:r>
            <a:r>
              <a:rPr lang="fr-FR" sz="1100" dirty="0"/>
              <a:t> on </a:t>
            </a:r>
            <a:r>
              <a:rPr lang="fr-FR" sz="1100" dirty="0" err="1"/>
              <a:t>it</a:t>
            </a:r>
            <a:r>
              <a:rPr lang="fr-FR" sz="1100" dirty="0"/>
              <a:t> </a:t>
            </a:r>
            <a:r>
              <a:rPr lang="fr-FR" sz="1100" dirty="0" err="1"/>
              <a:t>will</a:t>
            </a:r>
            <a:r>
              <a:rPr lang="fr-FR" sz="1100" dirty="0"/>
              <a:t> open a </a:t>
            </a:r>
            <a:r>
              <a:rPr lang="fr-FR" sz="1100" dirty="0" err="1"/>
              <a:t>popout</a:t>
            </a:r>
            <a:r>
              <a:rPr lang="fr-FR" sz="1100" dirty="0"/>
              <a:t> of the </a:t>
            </a:r>
            <a:r>
              <a:rPr lang="fr-FR" sz="1100" dirty="0" err="1"/>
              <a:t>diagram</a:t>
            </a:r>
            <a:r>
              <a:rPr lang="fr-FR" sz="1100" dirty="0"/>
              <a:t> or a </a:t>
            </a:r>
            <a:r>
              <a:rPr lang="fr-FR" sz="1100" dirty="0" err="1"/>
              <a:t>diagram</a:t>
            </a:r>
            <a:r>
              <a:rPr lang="fr-FR" sz="1100" dirty="0"/>
              <a:t> </a:t>
            </a:r>
            <a:r>
              <a:rPr lang="fr-FR" sz="1100" dirty="0" err="1"/>
              <a:t>template</a:t>
            </a:r>
            <a:r>
              <a:rPr lang="fr-FR" sz="1100" dirty="0"/>
              <a:t> for auto </a:t>
            </a:r>
            <a:r>
              <a:rPr lang="fr-FR" sz="1100" dirty="0" err="1"/>
              <a:t>diagram</a:t>
            </a:r>
            <a:r>
              <a:rPr lang="fr-FR" sz="1100" dirty="0"/>
              <a:t>, in </a:t>
            </a:r>
            <a:r>
              <a:rPr lang="fr-FR" sz="1100" dirty="0" err="1"/>
              <a:t>this</a:t>
            </a:r>
            <a:r>
              <a:rPr lang="fr-FR" sz="1100" dirty="0"/>
              <a:t> </a:t>
            </a:r>
            <a:r>
              <a:rPr lang="fr-FR" sz="1100" dirty="0" err="1"/>
              <a:t>popout</a:t>
            </a:r>
            <a:r>
              <a:rPr lang="fr-FR" sz="1100" dirty="0"/>
              <a:t> </a:t>
            </a:r>
            <a:r>
              <a:rPr lang="fr-FR" sz="1100" dirty="0" err="1"/>
              <a:t>you</a:t>
            </a:r>
            <a:r>
              <a:rPr lang="fr-FR" sz="1100" dirty="0"/>
              <a:t> can for exemple display the </a:t>
            </a:r>
            <a:r>
              <a:rPr lang="fr-FR" sz="1100" dirty="0" err="1"/>
              <a:t>legend</a:t>
            </a:r>
            <a:endParaRPr lang="fr-FR" sz="1100" dirty="0"/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F5C0C67D-9BDF-4E0D-9CD0-1C69B495EEB7}"/>
              </a:ext>
            </a:extLst>
          </p:cNvPr>
          <p:cNvSpPr txBox="1"/>
          <p:nvPr/>
        </p:nvSpPr>
        <p:spPr>
          <a:xfrm>
            <a:off x="2788024" y="1760696"/>
            <a:ext cx="5511396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1100" dirty="0"/>
              <a:t>Select </a:t>
            </a:r>
            <a:r>
              <a:rPr lang="fr-FR" sz="1100" dirty="0" err="1"/>
              <a:t>which</a:t>
            </a:r>
            <a:r>
              <a:rPr lang="fr-FR" sz="1100" dirty="0"/>
              <a:t> </a:t>
            </a:r>
            <a:r>
              <a:rPr lang="fr-FR" sz="1100" dirty="0" err="1"/>
              <a:t>popout</a:t>
            </a:r>
            <a:r>
              <a:rPr lang="fr-FR" sz="1100" dirty="0"/>
              <a:t> to use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E5AA47C3-B0D4-4A96-8732-94DAFFEA1DB7}"/>
              </a:ext>
            </a:extLst>
          </p:cNvPr>
          <p:cNvSpPr txBox="1"/>
          <p:nvPr/>
        </p:nvSpPr>
        <p:spPr>
          <a:xfrm>
            <a:off x="1008530" y="2022306"/>
            <a:ext cx="1295399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1100" dirty="0"/>
              <a:t>Enable </a:t>
            </a:r>
            <a:r>
              <a:rPr lang="fr-FR" sz="1100" dirty="0" err="1"/>
              <a:t>highlighting</a:t>
            </a:r>
            <a:endParaRPr lang="fr-FR" sz="1100" dirty="0"/>
          </a:p>
        </p:txBody>
      </p:sp>
    </p:spTree>
    <p:extLst>
      <p:ext uri="{BB962C8B-B14F-4D97-AF65-F5344CB8AC3E}">
        <p14:creationId xmlns:p14="http://schemas.microsoft.com/office/powerpoint/2010/main" val="178142578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96</Words>
  <Application>Microsoft Office PowerPoint</Application>
  <PresentationFormat>Grand écran</PresentationFormat>
  <Paragraphs>7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mathias pfauwadel</dc:creator>
  <cp:lastModifiedBy>mathias pfauwadel</cp:lastModifiedBy>
  <cp:revision>6</cp:revision>
  <dcterms:created xsi:type="dcterms:W3CDTF">2020-05-03T19:34:05Z</dcterms:created>
  <dcterms:modified xsi:type="dcterms:W3CDTF">2020-05-03T20:56:24Z</dcterms:modified>
</cp:coreProperties>
</file>