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1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0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3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31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6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40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34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2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F19C58-5C7B-433F-8B8C-873C84E487FC}" type="datetimeFigureOut">
              <a:rPr lang="id-ID" smtClean="0"/>
              <a:t>08/03/2021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91E6E-407B-4613-BE82-703DED059EC0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Beginner Backend</a:t>
            </a:r>
            <a:br>
              <a:rPr lang="id-ID" dirty="0" smtClean="0"/>
            </a:br>
            <a:r>
              <a:rPr lang="id-ID" sz="4400" dirty="0" smtClean="0"/>
              <a:t>Arkademy Bootcamp</a:t>
            </a:r>
            <a:br>
              <a:rPr lang="id-ID" sz="4400" dirty="0" smtClean="0"/>
            </a:br>
            <a:r>
              <a:rPr lang="id-ID" sz="4400" dirty="0" smtClean="0"/>
              <a:t>Week 4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z="3200" b="1" cap="none" dirty="0" smtClean="0"/>
              <a:t>Nevalen Aginda Prasetyo</a:t>
            </a:r>
          </a:p>
          <a:p>
            <a:r>
              <a:rPr lang="id-ID" sz="2000" cap="none" dirty="0" smtClean="0"/>
              <a:t>Fullstack Web Developer Batch 8</a:t>
            </a:r>
            <a:endParaRPr lang="id-ID" sz="2000" cap="none" dirty="0"/>
          </a:p>
        </p:txBody>
      </p:sp>
    </p:spTree>
    <p:extLst>
      <p:ext uri="{BB962C8B-B14F-4D97-AF65-F5344CB8AC3E}">
        <p14:creationId xmlns:p14="http://schemas.microsoft.com/office/powerpoint/2010/main" val="17031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Express Js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d-ID" sz="2400" dirty="0">
                <a:solidFill>
                  <a:srgbClr val="63A537"/>
                </a:solidFill>
                <a:latin typeface="Roboto"/>
              </a:rPr>
              <a:t>Express JS adalah 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framework Javascript yang terintegrasi dengan </a:t>
            </a:r>
            <a:r>
              <a:rPr lang="id-ID" sz="2400" dirty="0">
                <a:solidFill>
                  <a:srgbClr val="63A537"/>
                </a:solidFill>
                <a:latin typeface="Roboto"/>
              </a:rPr>
              <a:t>NodeJS yang dirancang secara fleksibel dan sederhana untuk membantu 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tahap pengembangan </a:t>
            </a:r>
            <a:r>
              <a:rPr lang="id-ID" sz="2400" dirty="0">
                <a:solidFill>
                  <a:srgbClr val="63A537"/>
                </a:solidFill>
                <a:latin typeface="Roboto"/>
              </a:rPr>
              <a:t>aplikasi back end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. </a:t>
            </a:r>
          </a:p>
          <a:p>
            <a:pPr algn="just"/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Express JS menawarkan </a:t>
            </a:r>
            <a:r>
              <a:rPr lang="id-ID" sz="2400" dirty="0">
                <a:solidFill>
                  <a:srgbClr val="63A537"/>
                </a:solidFill>
                <a:latin typeface="Roboto"/>
              </a:rPr>
              <a:t>beberapa fitur seperti routing, rendering view, serta mendukung middleware 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sehingga pengguna </a:t>
            </a:r>
            <a:r>
              <a:rPr lang="id-ID" sz="2400" dirty="0">
                <a:solidFill>
                  <a:srgbClr val="63A537"/>
                </a:solidFill>
                <a:latin typeface="Roboto"/>
              </a:rPr>
              <a:t>akan menghemat banyak waktu dalam pembuatan aplikasi 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web.</a:t>
            </a:r>
            <a:endParaRPr lang="id-ID" sz="2400" dirty="0">
              <a:solidFill>
                <a:srgbClr val="63A537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13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MySQL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just"/>
            <a:r>
              <a:rPr lang="id-ID" sz="2400" dirty="0">
                <a:solidFill>
                  <a:srgbClr val="63A537"/>
                </a:solidFill>
                <a:latin typeface="Roboto"/>
              </a:rPr>
              <a:t>MySQL adalah sebuah DBMS (Database Management System) menggunakan perintah SQL (Structured Query Language) yang banyak digunakan saat ini dalam pembuatan aplikasi berbasis website. </a:t>
            </a:r>
            <a:endParaRPr lang="id-ID" sz="2400" dirty="0" smtClean="0">
              <a:solidFill>
                <a:srgbClr val="63A537"/>
              </a:solidFill>
              <a:latin typeface="Roboto"/>
            </a:endParaRPr>
          </a:p>
          <a:p>
            <a:pPr algn="just"/>
            <a:r>
              <a:rPr lang="id-ID" sz="2400" dirty="0">
                <a:solidFill>
                  <a:srgbClr val="63A537"/>
                </a:solidFill>
                <a:latin typeface="Roboto"/>
              </a:rPr>
              <a:t>MySQL termasuk ke dalam RDBMS (Relational Database Management System). Sehingga, menggunakan tabel, kolom, baris, di dalam struktur </a:t>
            </a:r>
            <a:r>
              <a:rPr lang="id-ID" sz="2400" dirty="0" smtClean="0">
                <a:solidFill>
                  <a:srgbClr val="63A537"/>
                </a:solidFill>
                <a:latin typeface="Roboto"/>
              </a:rPr>
              <a:t>database-nya</a:t>
            </a:r>
            <a:r>
              <a:rPr lang="id-ID" sz="2400" dirty="0">
                <a:solidFill>
                  <a:srgbClr val="63A537"/>
                </a:solidFill>
                <a:latin typeface="Roboto"/>
              </a:rPr>
              <a:t>. </a:t>
            </a:r>
            <a:endParaRPr lang="id-ID" sz="2400" dirty="0">
              <a:solidFill>
                <a:srgbClr val="63A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RESTful API / REST API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d-ID" sz="2400" dirty="0">
                <a:solidFill>
                  <a:srgbClr val="63A537"/>
                </a:solidFill>
              </a:rPr>
              <a:t>REST (</a:t>
            </a:r>
            <a:r>
              <a:rPr lang="id-ID" sz="2400" i="1" dirty="0">
                <a:solidFill>
                  <a:srgbClr val="63A537"/>
                </a:solidFill>
              </a:rPr>
              <a:t>Representional State Transfer</a:t>
            </a:r>
            <a:r>
              <a:rPr lang="id-ID" sz="2400" dirty="0">
                <a:solidFill>
                  <a:srgbClr val="63A537"/>
                </a:solidFill>
              </a:rPr>
              <a:t>) adalah suatu arsitektur metode komunikasi yang menggunakan protokol HTTP untuk </a:t>
            </a:r>
            <a:r>
              <a:rPr lang="id-ID" sz="2400" dirty="0" smtClean="0">
                <a:solidFill>
                  <a:srgbClr val="63A537"/>
                </a:solidFill>
              </a:rPr>
              <a:t>pertukaran data pada suatu aplikasi web. Tujuan REST API adalah </a:t>
            </a:r>
            <a:r>
              <a:rPr lang="id-ID" sz="2400" dirty="0">
                <a:solidFill>
                  <a:srgbClr val="63A537"/>
                </a:solidFill>
              </a:rPr>
              <a:t>untuk menjadikan </a:t>
            </a:r>
            <a:r>
              <a:rPr lang="id-ID" sz="2400" dirty="0" smtClean="0">
                <a:solidFill>
                  <a:srgbClr val="63A537"/>
                </a:solidFill>
              </a:rPr>
              <a:t>sistem memiliki </a:t>
            </a:r>
            <a:r>
              <a:rPr lang="id-ID" sz="2400" dirty="0">
                <a:solidFill>
                  <a:srgbClr val="63A537"/>
                </a:solidFill>
              </a:rPr>
              <a:t>performa yang baik, cepat dan mudah untuk di kembangkan </a:t>
            </a:r>
            <a:r>
              <a:rPr lang="id-ID" sz="2400" i="1" dirty="0">
                <a:solidFill>
                  <a:srgbClr val="63A537"/>
                </a:solidFill>
              </a:rPr>
              <a:t>(scale)</a:t>
            </a:r>
            <a:r>
              <a:rPr lang="id-ID" sz="2400" dirty="0">
                <a:solidFill>
                  <a:srgbClr val="63A537"/>
                </a:solidFill>
              </a:rPr>
              <a:t> terutama dalam pertukaran dan komunikasi data</a:t>
            </a:r>
            <a:r>
              <a:rPr lang="id-ID" sz="2400" dirty="0" smtClean="0">
                <a:solidFill>
                  <a:srgbClr val="63A537"/>
                </a:solidFill>
              </a:rPr>
              <a:t>.</a:t>
            </a:r>
          </a:p>
          <a:p>
            <a:pPr algn="just"/>
            <a:r>
              <a:rPr lang="id-ID" sz="2400" dirty="0" smtClean="0">
                <a:solidFill>
                  <a:srgbClr val="63A537"/>
                </a:solidFill>
              </a:rPr>
              <a:t>4 Komponen RESTful API</a:t>
            </a:r>
          </a:p>
          <a:p>
            <a:pPr marL="457200" indent="-457200" algn="just">
              <a:lnSpc>
                <a:spcPct val="60000"/>
              </a:lnSpc>
              <a:buFont typeface="+mj-lt"/>
              <a:buAutoNum type="arabicPeriod"/>
            </a:pPr>
            <a:r>
              <a:rPr lang="id-ID" sz="2400" dirty="0" smtClean="0">
                <a:solidFill>
                  <a:srgbClr val="63A537"/>
                </a:solidFill>
              </a:rPr>
              <a:t>URL Design</a:t>
            </a:r>
          </a:p>
          <a:p>
            <a:pPr marL="457200" indent="-457200" algn="just">
              <a:lnSpc>
                <a:spcPct val="60000"/>
              </a:lnSpc>
              <a:buFont typeface="+mj-lt"/>
              <a:buAutoNum type="arabicPeriod"/>
            </a:pPr>
            <a:r>
              <a:rPr lang="id-ID" sz="2400" dirty="0" smtClean="0">
                <a:solidFill>
                  <a:srgbClr val="63A537"/>
                </a:solidFill>
              </a:rPr>
              <a:t>HTTP Verbs</a:t>
            </a:r>
          </a:p>
          <a:p>
            <a:pPr marL="457200" indent="-457200" algn="just">
              <a:lnSpc>
                <a:spcPct val="60000"/>
              </a:lnSpc>
              <a:buFont typeface="+mj-lt"/>
              <a:buAutoNum type="arabicPeriod"/>
            </a:pPr>
            <a:r>
              <a:rPr lang="id-ID" sz="2400" dirty="0" smtClean="0">
                <a:solidFill>
                  <a:srgbClr val="63A537"/>
                </a:solidFill>
              </a:rPr>
              <a:t>HTTP Response Code</a:t>
            </a:r>
          </a:p>
          <a:p>
            <a:pPr marL="457200" indent="-457200" algn="just">
              <a:lnSpc>
                <a:spcPct val="60000"/>
              </a:lnSpc>
              <a:buFont typeface="+mj-lt"/>
              <a:buAutoNum type="arabicPeriod"/>
            </a:pPr>
            <a:r>
              <a:rPr lang="id-ID" sz="2400" dirty="0" smtClean="0">
                <a:solidFill>
                  <a:srgbClr val="63A537"/>
                </a:solidFill>
              </a:rPr>
              <a:t>Format Response</a:t>
            </a:r>
            <a:endParaRPr lang="id-ID" sz="2400" dirty="0">
              <a:solidFill>
                <a:srgbClr val="63A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23" y="2756848"/>
            <a:ext cx="10058400" cy="1450757"/>
          </a:xfrm>
        </p:spPr>
        <p:txBody>
          <a:bodyPr anchor="ctr"/>
          <a:lstStyle/>
          <a:p>
            <a:pPr algn="ctr"/>
            <a:r>
              <a:rPr lang="id-ID" b="1" dirty="0" smtClean="0"/>
              <a:t>TERIMAKASIH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6274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</TotalTime>
  <Words>194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Roboto</vt:lpstr>
      <vt:lpstr>Retrospect</vt:lpstr>
      <vt:lpstr>Tugas Beginner Backend Arkademy Bootcamp Week 4</vt:lpstr>
      <vt:lpstr>Express Js</vt:lpstr>
      <vt:lpstr>MySQL</vt:lpstr>
      <vt:lpstr>RESTful API / REST API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Beginner Backend Arkademy Bootcamp Week 4</dc:title>
  <dc:creator>Windows User</dc:creator>
  <cp:lastModifiedBy>Windows User</cp:lastModifiedBy>
  <cp:revision>11</cp:revision>
  <dcterms:created xsi:type="dcterms:W3CDTF">2021-03-07T12:09:08Z</dcterms:created>
  <dcterms:modified xsi:type="dcterms:W3CDTF">2021-03-08T13:06:10Z</dcterms:modified>
</cp:coreProperties>
</file>