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C4AA7-6EAC-4FC9-AD36-6AB78C17DC04}" type="datetimeFigureOut">
              <a:rPr lang="id-ID" smtClean="0"/>
              <a:t>04/04/2021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C249E-3132-47B4-8948-9A3B5A7AD5AF}" type="slidenum">
              <a:rPr lang="id-ID" smtClean="0"/>
              <a:t>‹#›</a:t>
            </a:fld>
            <a:endParaRPr lang="id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755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C4AA7-6EAC-4FC9-AD36-6AB78C17DC04}" type="datetimeFigureOut">
              <a:rPr lang="id-ID" smtClean="0"/>
              <a:t>04/04/2021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C249E-3132-47B4-8948-9A3B5A7AD5A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00991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C4AA7-6EAC-4FC9-AD36-6AB78C17DC04}" type="datetimeFigureOut">
              <a:rPr lang="id-ID" smtClean="0"/>
              <a:t>04/04/2021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C249E-3132-47B4-8948-9A3B5A7AD5A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20334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C4AA7-6EAC-4FC9-AD36-6AB78C17DC04}" type="datetimeFigureOut">
              <a:rPr lang="id-ID" smtClean="0"/>
              <a:t>04/04/2021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C249E-3132-47B4-8948-9A3B5A7AD5A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38187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C4AA7-6EAC-4FC9-AD36-6AB78C17DC04}" type="datetimeFigureOut">
              <a:rPr lang="id-ID" smtClean="0"/>
              <a:t>04/04/2021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C249E-3132-47B4-8948-9A3B5A7AD5AF}" type="slidenum">
              <a:rPr lang="id-ID" smtClean="0"/>
              <a:t>‹#›</a:t>
            </a:fld>
            <a:endParaRPr lang="id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117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C4AA7-6EAC-4FC9-AD36-6AB78C17DC04}" type="datetimeFigureOut">
              <a:rPr lang="id-ID" smtClean="0"/>
              <a:t>04/04/2021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C249E-3132-47B4-8948-9A3B5A7AD5A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96825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C4AA7-6EAC-4FC9-AD36-6AB78C17DC04}" type="datetimeFigureOut">
              <a:rPr lang="id-ID" smtClean="0"/>
              <a:t>04/04/2021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C249E-3132-47B4-8948-9A3B5A7AD5A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7693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C4AA7-6EAC-4FC9-AD36-6AB78C17DC04}" type="datetimeFigureOut">
              <a:rPr lang="id-ID" smtClean="0"/>
              <a:t>04/04/2021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C249E-3132-47B4-8948-9A3B5A7AD5A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97219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C4AA7-6EAC-4FC9-AD36-6AB78C17DC04}" type="datetimeFigureOut">
              <a:rPr lang="id-ID" smtClean="0"/>
              <a:t>04/04/2021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C249E-3132-47B4-8948-9A3B5A7AD5A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89881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F4C4AA7-6EAC-4FC9-AD36-6AB78C17DC04}" type="datetimeFigureOut">
              <a:rPr lang="id-ID" smtClean="0"/>
              <a:t>04/04/2021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0C249E-3132-47B4-8948-9A3B5A7AD5A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87643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C4AA7-6EAC-4FC9-AD36-6AB78C17DC04}" type="datetimeFigureOut">
              <a:rPr lang="id-ID" smtClean="0"/>
              <a:t>04/04/2021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C249E-3132-47B4-8948-9A3B5A7AD5A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18017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F4C4AA7-6EAC-4FC9-AD36-6AB78C17DC04}" type="datetimeFigureOut">
              <a:rPr lang="id-ID" smtClean="0"/>
              <a:t>04/04/2021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90C249E-3132-47B4-8948-9A3B5A7AD5AF}" type="slidenum">
              <a:rPr lang="id-ID" smtClean="0"/>
              <a:t>‹#›</a:t>
            </a:fld>
            <a:endParaRPr lang="id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953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Intermediate Frontend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id-ID" sz="4000" b="1" cap="none" dirty="0" smtClean="0"/>
              <a:t>Nevalen Aginda Prsetyo</a:t>
            </a:r>
          </a:p>
          <a:p>
            <a:r>
              <a:rPr lang="id-ID" b="1" dirty="0" smtClean="0"/>
              <a:t>Arkdaemy bootcamp week 7</a:t>
            </a:r>
            <a:endParaRPr lang="id-ID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943" y="254890"/>
            <a:ext cx="2814622" cy="132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8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Redux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 smtClean="0"/>
          </a:p>
          <a:p>
            <a:r>
              <a:rPr lang="id-ID" dirty="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Merupakan library yang digunakan untuk mengelola state di aplikasi</a:t>
            </a:r>
          </a:p>
          <a:p>
            <a:r>
              <a:rPr lang="nb-NO" b="1" i="1" dirty="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Store</a:t>
            </a:r>
            <a:r>
              <a:rPr lang="nb-NO" i="1" dirty="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nb-NO" dirty="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merupakan tempat untuk menyimpan data di redux</a:t>
            </a:r>
          </a:p>
          <a:p>
            <a:r>
              <a:rPr lang="id-ID" b="1" i="1" dirty="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Action Creator</a:t>
            </a:r>
            <a:r>
              <a:rPr lang="id-ID" dirty="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 merupakan sebuah fungsi yang mengembalikan </a:t>
            </a:r>
            <a:r>
              <a:rPr lang="id-ID" b="1" i="1" dirty="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action</a:t>
            </a:r>
            <a:r>
              <a:rPr lang="id-ID" dirty="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, objek dengan tujuan untuk menginformasikan apa yang harus dilakukan reducer</a:t>
            </a:r>
          </a:p>
          <a:p>
            <a:r>
              <a:rPr lang="id-ID" b="1" i="1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Reducer</a:t>
            </a:r>
            <a:r>
              <a:rPr lang="id-ID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 pada dasarnya adalah pengaplikasian dari action yang mengembalikan state berikutnya ke dalam store setelah men-dispatch sebuah action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65350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Konsep Redux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42" y="2064627"/>
            <a:ext cx="6709476" cy="3586357"/>
          </a:xfrm>
        </p:spPr>
      </p:pic>
    </p:spTree>
    <p:extLst>
      <p:ext uri="{BB962C8B-B14F-4D97-AF65-F5344CB8AC3E}">
        <p14:creationId xmlns:p14="http://schemas.microsoft.com/office/powerpoint/2010/main" val="2411618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Higher Order Component (HOC)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Sebuah konsep atau teknik dengan logika didalamnya yang dapat digunakan kembali.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9586800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</TotalTime>
  <Words>84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Proxima Nova</vt:lpstr>
      <vt:lpstr>Retrospect</vt:lpstr>
      <vt:lpstr>Intermediate Frontend</vt:lpstr>
      <vt:lpstr>Redux</vt:lpstr>
      <vt:lpstr>Konsep Redux</vt:lpstr>
      <vt:lpstr>Higher Order Component (HOC)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Frontend</dc:title>
  <dc:creator>Windows User</dc:creator>
  <cp:lastModifiedBy>Windows User</cp:lastModifiedBy>
  <cp:revision>3</cp:revision>
  <dcterms:created xsi:type="dcterms:W3CDTF">2021-04-04T07:38:03Z</dcterms:created>
  <dcterms:modified xsi:type="dcterms:W3CDTF">2021-04-04T08:01:30Z</dcterms:modified>
</cp:coreProperties>
</file>