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69" r:id="rId3"/>
    <p:sldId id="264" r:id="rId4"/>
    <p:sldId id="276" r:id="rId5"/>
    <p:sldId id="273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Karla" pitchFamily="2" charset="0"/>
      <p:regular r:id="rId9"/>
      <p:bold r:id="rId10"/>
      <p:italic r:id="rId11"/>
      <p:boldItalic r:id="rId12"/>
    </p:embeddedFont>
    <p:embeddedFont>
      <p:font typeface="Rubik Black"/>
      <p:bold r:id="rId13"/>
      <p:boldItalic r:id="rId14"/>
    </p:embeddedFont>
    <p:embeddedFont>
      <p:font typeface="Segoe UI Black" panose="020B0A02040204020203" pitchFamily="3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693BD-33F4-4B6D-9AC2-5015C57C8EB0}">
  <a:tblStyle styleId="{4B8693BD-33F4-4B6D-9AC2-5015C57C8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59472F-5849-42F7-A0AC-517CBA5E1A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an Alberola Fumanal" userId="c755b40d-d218-45c3-ba61-a4f1ab807456" providerId="ADAL" clId="{E66A6CF3-4772-CB4E-A517-DBC677101DF0}"/>
    <pc:docChg chg="modSld">
      <pc:chgData name="Nevan Alberola Fumanal" userId="c755b40d-d218-45c3-ba61-a4f1ab807456" providerId="ADAL" clId="{E66A6CF3-4772-CB4E-A517-DBC677101DF0}" dt="2024-11-07T07:43:54.899" v="35" actId="1076"/>
      <pc:docMkLst>
        <pc:docMk/>
      </pc:docMkLst>
      <pc:sldChg chg="modSp">
        <pc:chgData name="Nevan Alberola Fumanal" userId="c755b40d-d218-45c3-ba61-a4f1ab807456" providerId="ADAL" clId="{E66A6CF3-4772-CB4E-A517-DBC677101DF0}" dt="2024-11-07T07:43:54.899" v="35" actId="1076"/>
        <pc:sldMkLst>
          <pc:docMk/>
          <pc:sldMk cId="0" sldId="269"/>
        </pc:sldMkLst>
        <pc:spChg chg="mod">
          <ac:chgData name="Nevan Alberola Fumanal" userId="c755b40d-d218-45c3-ba61-a4f1ab807456" providerId="ADAL" clId="{E66A6CF3-4772-CB4E-A517-DBC677101DF0}" dt="2024-11-07T07:43:54.899" v="35" actId="1076"/>
          <ac:spMkLst>
            <pc:docMk/>
            <pc:sldMk cId="0" sldId="269"/>
            <ac:spMk id="6" creationId="{FC4E699A-6512-1216-62C2-A6A0147090BC}"/>
          </ac:spMkLst>
        </pc:spChg>
      </pc:sldChg>
    </pc:docChg>
  </pc:docChgLst>
  <pc:docChgLst>
    <pc:chgData name="Nevan Alberola Fumanal" userId="c755b40d-d218-45c3-ba61-a4f1ab807456" providerId="ADAL" clId="{CBE49C14-52D1-4FB3-8FE1-B0AF4AAF9829}"/>
    <pc:docChg chg="undo custSel addSld delSld modSld sldOrd delMainMaster">
      <pc:chgData name="Nevan Alberola Fumanal" userId="c755b40d-d218-45c3-ba61-a4f1ab807456" providerId="ADAL" clId="{CBE49C14-52D1-4FB3-8FE1-B0AF4AAF9829}" dt="2024-11-07T00:36:35.277" v="950" actId="47"/>
      <pc:docMkLst>
        <pc:docMk/>
      </pc:docMkLst>
      <pc:sldChg chg="modSp mod">
        <pc:chgData name="Nevan Alberola Fumanal" userId="c755b40d-d218-45c3-ba61-a4f1ab807456" providerId="ADAL" clId="{CBE49C14-52D1-4FB3-8FE1-B0AF4AAF9829}" dt="2024-11-06T20:08:48.125" v="865" actId="20577"/>
        <pc:sldMkLst>
          <pc:docMk/>
          <pc:sldMk cId="0" sldId="256"/>
        </pc:sldMkLst>
        <pc:spChg chg="mod">
          <ac:chgData name="Nevan Alberola Fumanal" userId="c755b40d-d218-45c3-ba61-a4f1ab807456" providerId="ADAL" clId="{CBE49C14-52D1-4FB3-8FE1-B0AF4AAF9829}" dt="2024-11-06T19:58:56.841" v="749" actId="113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20:08:48.125" v="865" actId="20577"/>
          <ac:spMkLst>
            <pc:docMk/>
            <pc:sldMk cId="0" sldId="256"/>
            <ac:spMk id="413" creationId="{00000000-0000-0000-0000-000000000000}"/>
          </ac:spMkLst>
        </pc:spChg>
      </pc:sldChg>
      <pc:sldChg chg="delSp modSp del mod">
        <pc:chgData name="Nevan Alberola Fumanal" userId="c755b40d-d218-45c3-ba61-a4f1ab807456" providerId="ADAL" clId="{CBE49C14-52D1-4FB3-8FE1-B0AF4AAF9829}" dt="2024-11-06T20:08:23.052" v="862" actId="47"/>
        <pc:sldMkLst>
          <pc:docMk/>
          <pc:sldMk cId="0" sldId="257"/>
        </pc:sldMkLst>
        <pc:spChg chg="del mod">
          <ac:chgData name="Nevan Alberola Fumanal" userId="c755b40d-d218-45c3-ba61-a4f1ab807456" providerId="ADAL" clId="{CBE49C14-52D1-4FB3-8FE1-B0AF4AAF9829}" dt="2024-11-05T14:51:53.716" v="21" actId="478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5T14:52:14.812" v="25" actId="478"/>
          <ac:spMkLst>
            <pc:docMk/>
            <pc:sldMk cId="0" sldId="257"/>
            <ac:spMk id="470" creationId="{00000000-0000-0000-0000-000000000000}"/>
          </ac:spMkLst>
        </pc:spChg>
        <pc:graphicFrameChg chg="mod modGraphic">
          <ac:chgData name="Nevan Alberola Fumanal" userId="c755b40d-d218-45c3-ba61-a4f1ab807456" providerId="ADAL" clId="{CBE49C14-52D1-4FB3-8FE1-B0AF4AAF9829}" dt="2024-11-06T19:10:08.832" v="659" actId="20577"/>
          <ac:graphicFrameMkLst>
            <pc:docMk/>
            <pc:sldMk cId="0" sldId="257"/>
            <ac:graphicFrameMk id="471" creationId="{00000000-0000-0000-0000-000000000000}"/>
          </ac:graphicFrameMkLst>
        </pc:graphicFrameChg>
      </pc:sldChg>
      <pc:sldChg chg="addSp delSp modSp del mod ord">
        <pc:chgData name="Nevan Alberola Fumanal" userId="c755b40d-d218-45c3-ba61-a4f1ab807456" providerId="ADAL" clId="{CBE49C14-52D1-4FB3-8FE1-B0AF4AAF9829}" dt="2024-11-07T00:36:35.277" v="950" actId="47"/>
        <pc:sldMkLst>
          <pc:docMk/>
          <pc:sldMk cId="0" sldId="258"/>
        </pc:sldMkLst>
        <pc:spChg chg="add del mod">
          <ac:chgData name="Nevan Alberola Fumanal" userId="c755b40d-d218-45c3-ba61-a4f1ab807456" providerId="ADAL" clId="{CBE49C14-52D1-4FB3-8FE1-B0AF4AAF9829}" dt="2024-11-07T00:33:39.557" v="903" actId="478"/>
          <ac:spMkLst>
            <pc:docMk/>
            <pc:sldMk cId="0" sldId="258"/>
            <ac:spMk id="3" creationId="{85AF2B02-1B65-DBE0-BEB1-A097AC729E64}"/>
          </ac:spMkLst>
        </pc:spChg>
        <pc:spChg chg="add del mod">
          <ac:chgData name="Nevan Alberola Fumanal" userId="c755b40d-d218-45c3-ba61-a4f1ab807456" providerId="ADAL" clId="{CBE49C14-52D1-4FB3-8FE1-B0AF4AAF9829}" dt="2024-11-07T00:33:48.156" v="907" actId="478"/>
          <ac:spMkLst>
            <pc:docMk/>
            <pc:sldMk cId="0" sldId="258"/>
            <ac:spMk id="5" creationId="{118A9A86-5BD0-B152-ED62-683CA34E3ADB}"/>
          </ac:spMkLst>
        </pc:spChg>
        <pc:spChg chg="add del mod">
          <ac:chgData name="Nevan Alberola Fumanal" userId="c755b40d-d218-45c3-ba61-a4f1ab807456" providerId="ADAL" clId="{CBE49C14-52D1-4FB3-8FE1-B0AF4AAF9829}" dt="2024-11-07T00:34:08.186" v="919" actId="478"/>
          <ac:spMkLst>
            <pc:docMk/>
            <pc:sldMk cId="0" sldId="258"/>
            <ac:spMk id="7" creationId="{0316DBD8-314E-4753-1000-F63B27448461}"/>
          </ac:spMkLst>
        </pc:spChg>
        <pc:spChg chg="add del mod">
          <ac:chgData name="Nevan Alberola Fumanal" userId="c755b40d-d218-45c3-ba61-a4f1ab807456" providerId="ADAL" clId="{CBE49C14-52D1-4FB3-8FE1-B0AF4AAF9829}" dt="2024-11-07T00:33:55.874" v="912" actId="478"/>
          <ac:spMkLst>
            <pc:docMk/>
            <pc:sldMk cId="0" sldId="258"/>
            <ac:spMk id="9" creationId="{BC0EB418-7FD8-7B22-415F-5D5947F9DC3D}"/>
          </ac:spMkLst>
        </pc:spChg>
        <pc:spChg chg="add del mod">
          <ac:chgData name="Nevan Alberola Fumanal" userId="c755b40d-d218-45c3-ba61-a4f1ab807456" providerId="ADAL" clId="{CBE49C14-52D1-4FB3-8FE1-B0AF4AAF9829}" dt="2024-11-07T00:34:02.902" v="915" actId="478"/>
          <ac:spMkLst>
            <pc:docMk/>
            <pc:sldMk cId="0" sldId="258"/>
            <ac:spMk id="11" creationId="{5E89ECD1-C711-A0DF-454C-E67D153580DB}"/>
          </ac:spMkLst>
        </pc:spChg>
        <pc:spChg chg="add del mod">
          <ac:chgData name="Nevan Alberola Fumanal" userId="c755b40d-d218-45c3-ba61-a4f1ab807456" providerId="ADAL" clId="{CBE49C14-52D1-4FB3-8FE1-B0AF4AAF9829}" dt="2024-11-07T00:34:06.846" v="918" actId="478"/>
          <ac:spMkLst>
            <pc:docMk/>
            <pc:sldMk cId="0" sldId="258"/>
            <ac:spMk id="13" creationId="{C2FEA636-A45B-BAEA-CE59-73880AE4A7DD}"/>
          </ac:spMkLst>
        </pc:spChg>
        <pc:spChg chg="add del mod">
          <ac:chgData name="Nevan Alberola Fumanal" userId="c755b40d-d218-45c3-ba61-a4f1ab807456" providerId="ADAL" clId="{CBE49C14-52D1-4FB3-8FE1-B0AF4AAF9829}" dt="2024-11-07T00:34:18.210" v="922" actId="478"/>
          <ac:spMkLst>
            <pc:docMk/>
            <pc:sldMk cId="0" sldId="258"/>
            <ac:spMk id="15" creationId="{5D28B5CE-BA14-57D4-03F0-A141758B482D}"/>
          </ac:spMkLst>
        </pc:spChg>
        <pc:spChg chg="add del mod">
          <ac:chgData name="Nevan Alberola Fumanal" userId="c755b40d-d218-45c3-ba61-a4f1ab807456" providerId="ADAL" clId="{CBE49C14-52D1-4FB3-8FE1-B0AF4AAF9829}" dt="2024-11-07T00:34:24.555" v="924" actId="478"/>
          <ac:spMkLst>
            <pc:docMk/>
            <pc:sldMk cId="0" sldId="258"/>
            <ac:spMk id="17" creationId="{D98EB921-DF4B-001E-907F-76458D007C3B}"/>
          </ac:spMkLst>
        </pc:spChg>
        <pc:spChg chg="add del mod">
          <ac:chgData name="Nevan Alberola Fumanal" userId="c755b40d-d218-45c3-ba61-a4f1ab807456" providerId="ADAL" clId="{CBE49C14-52D1-4FB3-8FE1-B0AF4AAF9829}" dt="2024-11-07T00:34:28.933" v="927" actId="478"/>
          <ac:spMkLst>
            <pc:docMk/>
            <pc:sldMk cId="0" sldId="258"/>
            <ac:spMk id="19" creationId="{707A9415-8DF3-8F10-D736-A16A347A07D9}"/>
          </ac:spMkLst>
        </pc:spChg>
        <pc:spChg chg="add del mod">
          <ac:chgData name="Nevan Alberola Fumanal" userId="c755b40d-d218-45c3-ba61-a4f1ab807456" providerId="ADAL" clId="{CBE49C14-52D1-4FB3-8FE1-B0AF4AAF9829}" dt="2024-11-07T00:34:37.019" v="930" actId="478"/>
          <ac:spMkLst>
            <pc:docMk/>
            <pc:sldMk cId="0" sldId="258"/>
            <ac:spMk id="21" creationId="{A76DE12E-42E5-C636-758D-73D94E6C09AF}"/>
          </ac:spMkLst>
        </pc:spChg>
        <pc:spChg chg="add del mod">
          <ac:chgData name="Nevan Alberola Fumanal" userId="c755b40d-d218-45c3-ba61-a4f1ab807456" providerId="ADAL" clId="{CBE49C14-52D1-4FB3-8FE1-B0AF4AAF9829}" dt="2024-11-07T00:34:40.200" v="932" actId="478"/>
          <ac:spMkLst>
            <pc:docMk/>
            <pc:sldMk cId="0" sldId="258"/>
            <ac:spMk id="23" creationId="{9BF5B072-B635-1451-D151-374FD7C6463F}"/>
          </ac:spMkLst>
        </pc:spChg>
        <pc:spChg chg="add del mod">
          <ac:chgData name="Nevan Alberola Fumanal" userId="c755b40d-d218-45c3-ba61-a4f1ab807456" providerId="ADAL" clId="{CBE49C14-52D1-4FB3-8FE1-B0AF4AAF9829}" dt="2024-11-07T00:34:41.571" v="933" actId="478"/>
          <ac:spMkLst>
            <pc:docMk/>
            <pc:sldMk cId="0" sldId="258"/>
            <ac:spMk id="25" creationId="{893F9D7E-3F7F-A2D1-516D-A7FB6EE46491}"/>
          </ac:spMkLst>
        </pc:spChg>
        <pc:spChg chg="add mod">
          <ac:chgData name="Nevan Alberola Fumanal" userId="c755b40d-d218-45c3-ba61-a4f1ab807456" providerId="ADAL" clId="{CBE49C14-52D1-4FB3-8FE1-B0AF4AAF9829}" dt="2024-11-07T00:36:30.700" v="949"/>
          <ac:spMkLst>
            <pc:docMk/>
            <pc:sldMk cId="0" sldId="258"/>
            <ac:spMk id="26" creationId="{E9B08D20-AF9C-68AA-A52A-B5DC745EE40D}"/>
          </ac:spMkLst>
        </pc:spChg>
        <pc:spChg chg="del">
          <ac:chgData name="Nevan Alberola Fumanal" userId="c755b40d-d218-45c3-ba61-a4f1ab807456" providerId="ADAL" clId="{CBE49C14-52D1-4FB3-8FE1-B0AF4AAF9829}" dt="2024-11-07T00:33:46.920" v="905" actId="478"/>
          <ac:spMkLst>
            <pc:docMk/>
            <pc:sldMk cId="0" sldId="258"/>
            <ac:spMk id="48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3:37.516" v="902" actId="478"/>
          <ac:spMkLst>
            <pc:docMk/>
            <pc:sldMk cId="0" sldId="258"/>
            <ac:spMk id="49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16.380" v="921" actId="478"/>
          <ac:spMkLst>
            <pc:docMk/>
            <pc:sldMk cId="0" sldId="258"/>
            <ac:spMk id="49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00.920" v="914" actId="478"/>
          <ac:spMkLst>
            <pc:docMk/>
            <pc:sldMk cId="0" sldId="258"/>
            <ac:spMk id="49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3:43.056" v="904" actId="478"/>
          <ac:spMkLst>
            <pc:docMk/>
            <pc:sldMk cId="0" sldId="258"/>
            <ac:spMk id="498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7T00:33:50.471" v="909" actId="478"/>
          <ac:spMkLst>
            <pc:docMk/>
            <pc:sldMk cId="0" sldId="258"/>
            <ac:spMk id="499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7T00:33:53.701" v="911" actId="478"/>
          <ac:spMkLst>
            <pc:docMk/>
            <pc:sldMk cId="0" sldId="258"/>
            <ac:spMk id="50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04.588" v="916" actId="478"/>
          <ac:spMkLst>
            <pc:docMk/>
            <pc:sldMk cId="0" sldId="258"/>
            <ac:spMk id="501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21.815" v="923" actId="478"/>
          <ac:spMkLst>
            <pc:docMk/>
            <pc:sldMk cId="0" sldId="258"/>
            <ac:spMk id="502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26.020" v="925" actId="478"/>
          <ac:spMkLst>
            <pc:docMk/>
            <pc:sldMk cId="0" sldId="258"/>
            <ac:spMk id="503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7T00:33:33.374" v="901" actId="20577"/>
          <ac:spMkLst>
            <pc:docMk/>
            <pc:sldMk cId="0" sldId="258"/>
            <ac:spMk id="504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38.713" v="931" actId="478"/>
          <ac:spMkLst>
            <pc:docMk/>
            <pc:sldMk cId="0" sldId="258"/>
            <ac:spMk id="50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31.323" v="928" actId="478"/>
          <ac:spMkLst>
            <pc:docMk/>
            <pc:sldMk cId="0" sldId="258"/>
            <ac:spMk id="50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40.200" v="932" actId="478"/>
          <ac:spMkLst>
            <pc:docMk/>
            <pc:sldMk cId="0" sldId="258"/>
            <ac:spMk id="507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7T00:34:32.229" v="929" actId="478"/>
          <ac:grpSpMkLst>
            <pc:docMk/>
            <pc:sldMk cId="0" sldId="258"/>
            <ac:grpSpMk id="479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4:26.832" v="926" actId="478"/>
          <ac:grpSpMkLst>
            <pc:docMk/>
            <pc:sldMk cId="0" sldId="258"/>
            <ac:grpSpMk id="483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3:47.071" v="906" actId="478"/>
          <ac:grpSpMkLst>
            <pc:docMk/>
            <pc:sldMk cId="0" sldId="258"/>
            <ac:grpSpMk id="487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4:05.853" v="917" actId="478"/>
          <ac:grpSpMkLst>
            <pc:docMk/>
            <pc:sldMk cId="0" sldId="258"/>
            <ac:grpSpMk id="491" creationId="{00000000-0000-0000-0000-000000000000}"/>
          </ac:grpSpMkLst>
        </pc:grpChg>
        <pc:cxnChg chg="del">
          <ac:chgData name="Nevan Alberola Fumanal" userId="c755b40d-d218-45c3-ba61-a4f1ab807456" providerId="ADAL" clId="{CBE49C14-52D1-4FB3-8FE1-B0AF4AAF9829}" dt="2024-11-07T00:34:11" v="920" actId="478"/>
          <ac:cxnSpMkLst>
            <pc:docMk/>
            <pc:sldMk cId="0" sldId="258"/>
            <ac:cxnSpMk id="486" creationId="{00000000-0000-0000-0000-000000000000}"/>
          </ac:cxnSpMkLst>
        </pc:cxnChg>
        <pc:cxnChg chg="del">
          <ac:chgData name="Nevan Alberola Fumanal" userId="c755b40d-d218-45c3-ba61-a4f1ab807456" providerId="ADAL" clId="{CBE49C14-52D1-4FB3-8FE1-B0AF4AAF9829}" dt="2024-11-07T00:33:57.638" v="913" actId="478"/>
          <ac:cxnSpMkLst>
            <pc:docMk/>
            <pc:sldMk cId="0" sldId="258"/>
            <ac:cxnSpMk id="494" creationId="{00000000-0000-0000-0000-000000000000}"/>
          </ac:cxnSpMkLst>
        </pc:cxnChg>
      </pc:sldChg>
      <pc:sldChg chg="del">
        <pc:chgData name="Nevan Alberola Fumanal" userId="c755b40d-d218-45c3-ba61-a4f1ab807456" providerId="ADAL" clId="{CBE49C14-52D1-4FB3-8FE1-B0AF4AAF9829}" dt="2024-11-07T00:33:04.720" v="880" actId="47"/>
        <pc:sldMkLst>
          <pc:docMk/>
          <pc:sldMk cId="0" sldId="259"/>
        </pc:sldMkLst>
      </pc:sldChg>
      <pc:sldChg chg="del">
        <pc:chgData name="Nevan Alberola Fumanal" userId="c755b40d-d218-45c3-ba61-a4f1ab807456" providerId="ADAL" clId="{CBE49C14-52D1-4FB3-8FE1-B0AF4AAF9829}" dt="2024-11-06T19:56:50.646" v="725" actId="47"/>
        <pc:sldMkLst>
          <pc:docMk/>
          <pc:sldMk cId="0" sldId="260"/>
        </pc:sldMkLst>
      </pc:sldChg>
      <pc:sldChg chg="del">
        <pc:chgData name="Nevan Alberola Fumanal" userId="c755b40d-d218-45c3-ba61-a4f1ab807456" providerId="ADAL" clId="{CBE49C14-52D1-4FB3-8FE1-B0AF4AAF9829}" dt="2024-11-06T19:56:30.009" v="714" actId="47"/>
        <pc:sldMkLst>
          <pc:docMk/>
          <pc:sldMk cId="0" sldId="261"/>
        </pc:sldMkLst>
      </pc:sldChg>
      <pc:sldChg chg="addSp delSp modSp del mod">
        <pc:chgData name="Nevan Alberola Fumanal" userId="c755b40d-d218-45c3-ba61-a4f1ab807456" providerId="ADAL" clId="{CBE49C14-52D1-4FB3-8FE1-B0AF4AAF9829}" dt="2024-11-06T18:21:52.567" v="331" actId="47"/>
        <pc:sldMkLst>
          <pc:docMk/>
          <pc:sldMk cId="0" sldId="262"/>
        </pc:sldMkLst>
        <pc:spChg chg="mod">
          <ac:chgData name="Nevan Alberola Fumanal" userId="c755b40d-d218-45c3-ba61-a4f1ab807456" providerId="ADAL" clId="{CBE49C14-52D1-4FB3-8FE1-B0AF4AAF9829}" dt="2024-11-06T16:45:59.599" v="147" actId="20577"/>
          <ac:spMkLst>
            <pc:docMk/>
            <pc:sldMk cId="0" sldId="262"/>
            <ac:spMk id="66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43:51.266" v="127" actId="122"/>
          <ac:spMkLst>
            <pc:docMk/>
            <pc:sldMk cId="0" sldId="262"/>
            <ac:spMk id="663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6:43:48.864" v="126" actId="478"/>
          <ac:spMkLst>
            <pc:docMk/>
            <pc:sldMk cId="0" sldId="262"/>
            <ac:spMk id="675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6T16:45:50.552" v="136" actId="478"/>
          <ac:grpSpMkLst>
            <pc:docMk/>
            <pc:sldMk cId="0" sldId="262"/>
            <ac:grpSpMk id="667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45:37.607" v="132" actId="478"/>
          <ac:grpSpMkLst>
            <pc:docMk/>
            <pc:sldMk cId="0" sldId="262"/>
            <ac:grpSpMk id="676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45:53.969" v="137" actId="1076"/>
          <ac:picMkLst>
            <pc:docMk/>
            <pc:sldMk cId="0" sldId="262"/>
            <ac:picMk id="1026" creationId="{E55B2978-C336-5EF3-F6B7-4AE99712982E}"/>
          </ac:picMkLst>
        </pc:picChg>
      </pc:sldChg>
      <pc:sldChg chg="addSp delSp modSp del mod">
        <pc:chgData name="Nevan Alberola Fumanal" userId="c755b40d-d218-45c3-ba61-a4f1ab807456" providerId="ADAL" clId="{CBE49C14-52D1-4FB3-8FE1-B0AF4AAF9829}" dt="2024-11-06T19:51:34.704" v="680" actId="47"/>
        <pc:sldMkLst>
          <pc:docMk/>
          <pc:sldMk cId="0" sldId="263"/>
        </pc:sldMkLst>
        <pc:spChg chg="add del mod">
          <ac:chgData name="Nevan Alberola Fumanal" userId="c755b40d-d218-45c3-ba61-a4f1ab807456" providerId="ADAL" clId="{CBE49C14-52D1-4FB3-8FE1-B0AF4AAF9829}" dt="2024-11-06T19:51:09.003" v="673" actId="478"/>
          <ac:spMkLst>
            <pc:docMk/>
            <pc:sldMk cId="0" sldId="263"/>
            <ac:spMk id="2" creationId="{97A23B3C-69EA-F571-98B6-71C367EA14EA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8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1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2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9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6T19:50:48.391" v="670" actId="478"/>
          <ac:grpSpMkLst>
            <pc:docMk/>
            <pc:sldMk cId="0" sldId="263"/>
            <ac:grpSpMk id="683" creationId="{00000000-0000-0000-0000-000000000000}"/>
          </ac:grpSpMkLst>
        </pc:grp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3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4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5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6" creationId="{00000000-0000-0000-0000-000000000000}"/>
          </ac:cxnSpMkLst>
        </pc:cxnChg>
      </pc:sldChg>
      <pc:sldChg chg="addSp delSp modSp mod ord">
        <pc:chgData name="Nevan Alberola Fumanal" userId="c755b40d-d218-45c3-ba61-a4f1ab807456" providerId="ADAL" clId="{CBE49C14-52D1-4FB3-8FE1-B0AF4AAF9829}" dt="2024-11-06T19:57:13.744" v="734" actId="113"/>
        <pc:sldMkLst>
          <pc:docMk/>
          <pc:sldMk cId="0" sldId="264"/>
        </pc:sldMkLst>
        <pc:spChg chg="add del mod">
          <ac:chgData name="Nevan Alberola Fumanal" userId="c755b40d-d218-45c3-ba61-a4f1ab807456" providerId="ADAL" clId="{CBE49C14-52D1-4FB3-8FE1-B0AF4AAF9829}" dt="2024-11-06T16:59:03.913" v="248" actId="478"/>
          <ac:spMkLst>
            <pc:docMk/>
            <pc:sldMk cId="0" sldId="264"/>
            <ac:spMk id="3" creationId="{93E0CD1A-B693-2A06-9912-558EB3F10720}"/>
          </ac:spMkLst>
        </pc:spChg>
        <pc:spChg chg="add mod">
          <ac:chgData name="Nevan Alberola Fumanal" userId="c755b40d-d218-45c3-ba61-a4f1ab807456" providerId="ADAL" clId="{CBE49C14-52D1-4FB3-8FE1-B0AF4AAF9829}" dt="2024-11-06T16:57:45.187" v="238" actId="1076"/>
          <ac:spMkLst>
            <pc:docMk/>
            <pc:sldMk cId="0" sldId="264"/>
            <ac:spMk id="8" creationId="{0FE4956A-8A30-35FB-D1F0-07BC5359A2C0}"/>
          </ac:spMkLst>
        </pc:spChg>
        <pc:spChg chg="add del mod">
          <ac:chgData name="Nevan Alberola Fumanal" userId="c755b40d-d218-45c3-ba61-a4f1ab807456" providerId="ADAL" clId="{CBE49C14-52D1-4FB3-8FE1-B0AF4AAF9829}" dt="2024-11-06T16:58:16.979" v="240" actId="478"/>
          <ac:spMkLst>
            <pc:docMk/>
            <pc:sldMk cId="0" sldId="264"/>
            <ac:spMk id="10" creationId="{21683A29-32B3-5168-6A56-46EAC5205E92}"/>
          </ac:spMkLst>
        </pc:spChg>
        <pc:spChg chg="add del mod">
          <ac:chgData name="Nevan Alberola Fumanal" userId="c755b40d-d218-45c3-ba61-a4f1ab807456" providerId="ADAL" clId="{CBE49C14-52D1-4FB3-8FE1-B0AF4AAF9829}" dt="2024-11-06T16:58:57.653" v="246" actId="478"/>
          <ac:spMkLst>
            <pc:docMk/>
            <pc:sldMk cId="0" sldId="264"/>
            <ac:spMk id="11" creationId="{0DFB3DEA-598D-6CD9-9044-91C2B010722C}"/>
          </ac:spMkLst>
        </pc:spChg>
        <pc:spChg chg="add del mod">
          <ac:chgData name="Nevan Alberola Fumanal" userId="c755b40d-d218-45c3-ba61-a4f1ab807456" providerId="ADAL" clId="{CBE49C14-52D1-4FB3-8FE1-B0AF4AAF9829}" dt="2024-11-06T17:00:58.813" v="267" actId="478"/>
          <ac:spMkLst>
            <pc:docMk/>
            <pc:sldMk cId="0" sldId="264"/>
            <ac:spMk id="13" creationId="{7B8886DD-AAF4-B843-CCCD-CD165335F806}"/>
          </ac:spMkLst>
        </pc:spChg>
        <pc:spChg chg="add mod">
          <ac:chgData name="Nevan Alberola Fumanal" userId="c755b40d-d218-45c3-ba61-a4f1ab807456" providerId="ADAL" clId="{CBE49C14-52D1-4FB3-8FE1-B0AF4AAF9829}" dt="2024-11-06T17:01:25.901" v="272" actId="1076"/>
          <ac:spMkLst>
            <pc:docMk/>
            <pc:sldMk cId="0" sldId="264"/>
            <ac:spMk id="14" creationId="{B25E9793-B74E-EA07-CAAB-FEEDC4F9AF04}"/>
          </ac:spMkLst>
        </pc:spChg>
        <pc:spChg chg="add del mod">
          <ac:chgData name="Nevan Alberola Fumanal" userId="c755b40d-d218-45c3-ba61-a4f1ab807456" providerId="ADAL" clId="{CBE49C14-52D1-4FB3-8FE1-B0AF4AAF9829}" dt="2024-11-06T17:01:19.803" v="271" actId="478"/>
          <ac:spMkLst>
            <pc:docMk/>
            <pc:sldMk cId="0" sldId="264"/>
            <ac:spMk id="16" creationId="{F598A1AC-86BB-8507-2FE5-95F5ADEB1ADD}"/>
          </ac:spMkLst>
        </pc:spChg>
        <pc:spChg chg="add del mod">
          <ac:chgData name="Nevan Alberola Fumanal" userId="c755b40d-d218-45c3-ba61-a4f1ab807456" providerId="ADAL" clId="{CBE49C14-52D1-4FB3-8FE1-B0AF4AAF9829}" dt="2024-11-06T17:03:08.732" v="289" actId="478"/>
          <ac:spMkLst>
            <pc:docMk/>
            <pc:sldMk cId="0" sldId="264"/>
            <ac:spMk id="17" creationId="{FD04000F-C974-F50B-56AD-61245FB6A6C0}"/>
          </ac:spMkLst>
        </pc:spChg>
        <pc:spChg chg="add mod">
          <ac:chgData name="Nevan Alberola Fumanal" userId="c755b40d-d218-45c3-ba61-a4f1ab807456" providerId="ADAL" clId="{CBE49C14-52D1-4FB3-8FE1-B0AF4AAF9829}" dt="2024-11-06T17:06:16.509" v="306"/>
          <ac:spMkLst>
            <pc:docMk/>
            <pc:sldMk cId="0" sldId="264"/>
            <ac:spMk id="20" creationId="{D50B5A6B-A9C9-4279-99E8-B65AD2E91476}"/>
          </ac:spMkLst>
        </pc:spChg>
        <pc:spChg chg="add del mod">
          <ac:chgData name="Nevan Alberola Fumanal" userId="c755b40d-d218-45c3-ba61-a4f1ab807456" providerId="ADAL" clId="{CBE49C14-52D1-4FB3-8FE1-B0AF4AAF9829}" dt="2024-11-06T18:16:51.412" v="308" actId="478"/>
          <ac:spMkLst>
            <pc:docMk/>
            <pc:sldMk cId="0" sldId="264"/>
            <ac:spMk id="22" creationId="{80D3E803-1BE8-EE32-37D6-1BBCE36357FE}"/>
          </ac:spMkLst>
        </pc:spChg>
        <pc:spChg chg="mod">
          <ac:chgData name="Nevan Alberola Fumanal" userId="c755b40d-d218-45c3-ba61-a4f1ab807456" providerId="ADAL" clId="{CBE49C14-52D1-4FB3-8FE1-B0AF4AAF9829}" dt="2024-11-06T18:17:11.939" v="313" actId="12"/>
          <ac:spMkLst>
            <pc:docMk/>
            <pc:sldMk cId="0" sldId="264"/>
            <ac:spMk id="73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7:01:14.390" v="270" actId="478"/>
          <ac:spMkLst>
            <pc:docMk/>
            <pc:sldMk cId="0" sldId="264"/>
            <ac:spMk id="731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7:03:02.434" v="287" actId="113"/>
          <ac:spMkLst>
            <pc:docMk/>
            <pc:sldMk cId="0" sldId="264"/>
            <ac:spMk id="73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7:00:14.434" v="262" actId="20577"/>
          <ac:spMkLst>
            <pc:docMk/>
            <pc:sldMk cId="0" sldId="264"/>
            <ac:spMk id="733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9:57:13.744" v="734" actId="113"/>
          <ac:spMkLst>
            <pc:docMk/>
            <pc:sldMk cId="0" sldId="264"/>
            <ac:spMk id="734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8:16:47.227" v="307" actId="478"/>
          <ac:spMkLst>
            <pc:docMk/>
            <pc:sldMk cId="0" sldId="264"/>
            <ac:spMk id="73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6:58:13.946" v="239" actId="478"/>
          <ac:spMkLst>
            <pc:docMk/>
            <pc:sldMk cId="0" sldId="264"/>
            <ac:spMk id="73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7:00:54.189" v="266" actId="478"/>
          <ac:spMkLst>
            <pc:docMk/>
            <pc:sldMk cId="0" sldId="264"/>
            <ac:spMk id="737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55:43.499" v="217" actId="1076"/>
          <ac:spMkLst>
            <pc:docMk/>
            <pc:sldMk cId="0" sldId="264"/>
            <ac:spMk id="738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7:03:32.846" v="291" actId="14100"/>
          <ac:grpSpMkLst>
            <pc:docMk/>
            <pc:sldMk cId="0" sldId="264"/>
            <ac:grpSpMk id="714" creationId="{00000000-0000-0000-0000-000000000000}"/>
          </ac:grpSpMkLst>
        </pc:grpChg>
        <pc:grpChg chg="mod">
          <ac:chgData name="Nevan Alberola Fumanal" userId="c755b40d-d218-45c3-ba61-a4f1ab807456" providerId="ADAL" clId="{CBE49C14-52D1-4FB3-8FE1-B0AF4AAF9829}" dt="2024-11-06T17:03:27.538" v="290" actId="14100"/>
          <ac:grpSpMkLst>
            <pc:docMk/>
            <pc:sldMk cId="0" sldId="264"/>
            <ac:grpSpMk id="718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46:57.116" v="148" actId="478"/>
          <ac:grpSpMkLst>
            <pc:docMk/>
            <pc:sldMk cId="0" sldId="264"/>
            <ac:grpSpMk id="739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7:05:28.970" v="292" actId="478"/>
          <ac:grpSpMkLst>
            <pc:docMk/>
            <pc:sldMk cId="0" sldId="264"/>
            <ac:grpSpMk id="742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56:46.843" v="223" actId="478"/>
          <ac:grpSpMkLst>
            <pc:docMk/>
            <pc:sldMk cId="0" sldId="264"/>
            <ac:grpSpMk id="745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54:37.676" v="193" actId="478"/>
          <ac:grpSpMkLst>
            <pc:docMk/>
            <pc:sldMk cId="0" sldId="264"/>
            <ac:grpSpMk id="748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55:47.337" v="218" actId="1076"/>
          <ac:picMkLst>
            <pc:docMk/>
            <pc:sldMk cId="0" sldId="264"/>
            <ac:picMk id="2" creationId="{FBADF715-8824-8B3B-17FA-09EAE9F990E9}"/>
          </ac:picMkLst>
        </pc:picChg>
        <pc:picChg chg="add mod">
          <ac:chgData name="Nevan Alberola Fumanal" userId="c755b40d-d218-45c3-ba61-a4f1ab807456" providerId="ADAL" clId="{CBE49C14-52D1-4FB3-8FE1-B0AF4AAF9829}" dt="2024-11-06T16:54:41.442" v="194" actId="1076"/>
          <ac:picMkLst>
            <pc:docMk/>
            <pc:sldMk cId="0" sldId="264"/>
            <ac:picMk id="5" creationId="{56735D17-EE90-9928-ED37-55BBF5A1101B}"/>
          </ac:picMkLst>
        </pc:picChg>
        <pc:picChg chg="add mod">
          <ac:chgData name="Nevan Alberola Fumanal" userId="c755b40d-d218-45c3-ba61-a4f1ab807456" providerId="ADAL" clId="{CBE49C14-52D1-4FB3-8FE1-B0AF4AAF9829}" dt="2024-11-06T16:57:03.416" v="227" actId="1076"/>
          <ac:picMkLst>
            <pc:docMk/>
            <pc:sldMk cId="0" sldId="264"/>
            <ac:picMk id="7" creationId="{5A13E908-E64E-B1C6-0008-60E73329675B}"/>
          </ac:picMkLst>
        </pc:picChg>
        <pc:picChg chg="add mod">
          <ac:chgData name="Nevan Alberola Fumanal" userId="c755b40d-d218-45c3-ba61-a4f1ab807456" providerId="ADAL" clId="{CBE49C14-52D1-4FB3-8FE1-B0AF4AAF9829}" dt="2024-11-06T17:06:01.119" v="303" actId="1076"/>
          <ac:picMkLst>
            <pc:docMk/>
            <pc:sldMk cId="0" sldId="264"/>
            <ac:picMk id="19" creationId="{01E032A2-11CE-844B-EFB8-67D65F4BC92E}"/>
          </ac:picMkLst>
        </pc:picChg>
      </pc:sldChg>
      <pc:sldChg chg="del">
        <pc:chgData name="Nevan Alberola Fumanal" userId="c755b40d-d218-45c3-ba61-a4f1ab807456" providerId="ADAL" clId="{CBE49C14-52D1-4FB3-8FE1-B0AF4AAF9829}" dt="2024-11-06T19:56:31.299" v="715" actId="47"/>
        <pc:sldMkLst>
          <pc:docMk/>
          <pc:sldMk cId="0" sldId="265"/>
        </pc:sldMkLst>
      </pc:sldChg>
      <pc:sldChg chg="del">
        <pc:chgData name="Nevan Alberola Fumanal" userId="c755b40d-d218-45c3-ba61-a4f1ab807456" providerId="ADAL" clId="{CBE49C14-52D1-4FB3-8FE1-B0AF4AAF9829}" dt="2024-11-06T19:56:38.847" v="719" actId="47"/>
        <pc:sldMkLst>
          <pc:docMk/>
          <pc:sldMk cId="0" sldId="266"/>
        </pc:sldMkLst>
      </pc:sldChg>
      <pc:sldChg chg="del">
        <pc:chgData name="Nevan Alberola Fumanal" userId="c755b40d-d218-45c3-ba61-a4f1ab807456" providerId="ADAL" clId="{CBE49C14-52D1-4FB3-8FE1-B0AF4AAF9829}" dt="2024-11-06T19:56:34.238" v="716" actId="47"/>
        <pc:sldMkLst>
          <pc:docMk/>
          <pc:sldMk cId="0" sldId="267"/>
        </pc:sldMkLst>
      </pc:sldChg>
      <pc:sldChg chg="del">
        <pc:chgData name="Nevan Alberola Fumanal" userId="c755b40d-d218-45c3-ba61-a4f1ab807456" providerId="ADAL" clId="{CBE49C14-52D1-4FB3-8FE1-B0AF4AAF9829}" dt="2024-11-06T19:56:35.471" v="717" actId="47"/>
        <pc:sldMkLst>
          <pc:docMk/>
          <pc:sldMk cId="0" sldId="268"/>
        </pc:sldMkLst>
      </pc:sldChg>
      <pc:sldChg chg="addSp delSp modSp mod ord">
        <pc:chgData name="Nevan Alberola Fumanal" userId="c755b40d-d218-45c3-ba61-a4f1ab807456" providerId="ADAL" clId="{CBE49C14-52D1-4FB3-8FE1-B0AF4AAF9829}" dt="2024-11-06T19:58:47.507" v="747" actId="1076"/>
        <pc:sldMkLst>
          <pc:docMk/>
          <pc:sldMk cId="0" sldId="269"/>
        </pc:sldMkLst>
        <pc:spChg chg="add del mod">
          <ac:chgData name="Nevan Alberola Fumanal" userId="c755b40d-d218-45c3-ba61-a4f1ab807456" providerId="ADAL" clId="{CBE49C14-52D1-4FB3-8FE1-B0AF4AAF9829}" dt="2024-11-06T18:52:24.547" v="475" actId="478"/>
          <ac:spMkLst>
            <pc:docMk/>
            <pc:sldMk cId="0" sldId="269"/>
            <ac:spMk id="2" creationId="{D8F80C06-CD38-7819-F445-3F816CE80A10}"/>
          </ac:spMkLst>
        </pc:spChg>
        <pc:spChg chg="add mod">
          <ac:chgData name="Nevan Alberola Fumanal" userId="c755b40d-d218-45c3-ba61-a4f1ab807456" providerId="ADAL" clId="{CBE49C14-52D1-4FB3-8FE1-B0AF4AAF9829}" dt="2024-11-06T19:58:47.507" v="747" actId="1076"/>
          <ac:spMkLst>
            <pc:docMk/>
            <pc:sldMk cId="0" sldId="269"/>
            <ac:spMk id="3" creationId="{12781921-793A-B006-3EAD-03BC5760E987}"/>
          </ac:spMkLst>
        </pc:spChg>
        <pc:spChg chg="add mod">
          <ac:chgData name="Nevan Alberola Fumanal" userId="c755b40d-d218-45c3-ba61-a4f1ab807456" providerId="ADAL" clId="{CBE49C14-52D1-4FB3-8FE1-B0AF4AAF9829}" dt="2024-11-06T18:52:30.500" v="477"/>
          <ac:spMkLst>
            <pc:docMk/>
            <pc:sldMk cId="0" sldId="269"/>
            <ac:spMk id="4" creationId="{0507FAA7-1ECA-3B66-FC6D-F985AF188362}"/>
          </ac:spMkLst>
        </pc:spChg>
        <pc:spChg chg="add del mod ord">
          <ac:chgData name="Nevan Alberola Fumanal" userId="c755b40d-d218-45c3-ba61-a4f1ab807456" providerId="ADAL" clId="{CBE49C14-52D1-4FB3-8FE1-B0AF4AAF9829}" dt="2024-11-06T18:55:49.418" v="520"/>
          <ac:spMkLst>
            <pc:docMk/>
            <pc:sldMk cId="0" sldId="269"/>
            <ac:spMk id="5" creationId="{91AE3D0E-845B-9D98-2C30-15D3528659AA}"/>
          </ac:spMkLst>
        </pc:spChg>
        <pc:spChg chg="add mod">
          <ac:chgData name="Nevan Alberola Fumanal" userId="c755b40d-d218-45c3-ba61-a4f1ab807456" providerId="ADAL" clId="{CBE49C14-52D1-4FB3-8FE1-B0AF4AAF9829}" dt="2024-11-06T19:19:35.791" v="669" actId="20577"/>
          <ac:spMkLst>
            <pc:docMk/>
            <pc:sldMk cId="0" sldId="269"/>
            <ac:spMk id="6" creationId="{FC4E699A-6512-1216-62C2-A6A0147090BC}"/>
          </ac:spMkLst>
        </pc:spChg>
        <pc:spChg chg="add del mod">
          <ac:chgData name="Nevan Alberola Fumanal" userId="c755b40d-d218-45c3-ba61-a4f1ab807456" providerId="ADAL" clId="{CBE49C14-52D1-4FB3-8FE1-B0AF4AAF9829}" dt="2024-11-06T18:56:45.833" v="547" actId="478"/>
          <ac:spMkLst>
            <pc:docMk/>
            <pc:sldMk cId="0" sldId="269"/>
            <ac:spMk id="7" creationId="{9F32506F-3A31-03F1-1C1B-BF5E0C72FB40}"/>
          </ac:spMkLst>
        </pc:spChg>
        <pc:spChg chg="add del mod">
          <ac:chgData name="Nevan Alberola Fumanal" userId="c755b40d-d218-45c3-ba61-a4f1ab807456" providerId="ADAL" clId="{CBE49C14-52D1-4FB3-8FE1-B0AF4AAF9829}" dt="2024-11-06T18:56:22.694" v="542" actId="478"/>
          <ac:spMkLst>
            <pc:docMk/>
            <pc:sldMk cId="0" sldId="269"/>
            <ac:spMk id="88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8:56:24.149" v="543" actId="478"/>
          <ac:spMkLst>
            <pc:docMk/>
            <pc:sldMk cId="0" sldId="269"/>
            <ac:spMk id="890" creationId="{00000000-0000-0000-0000-000000000000}"/>
          </ac:spMkLst>
        </pc:spChg>
      </pc:sldChg>
      <pc:sldChg chg="del">
        <pc:chgData name="Nevan Alberola Fumanal" userId="c755b40d-d218-45c3-ba61-a4f1ab807456" providerId="ADAL" clId="{CBE49C14-52D1-4FB3-8FE1-B0AF4AAF9829}" dt="2024-11-06T19:56:37.089" v="718" actId="47"/>
        <pc:sldMkLst>
          <pc:docMk/>
          <pc:sldMk cId="0" sldId="270"/>
        </pc:sldMkLst>
      </pc:sldChg>
      <pc:sldChg chg="del">
        <pc:chgData name="Nevan Alberola Fumanal" userId="c755b40d-d218-45c3-ba61-a4f1ab807456" providerId="ADAL" clId="{CBE49C14-52D1-4FB3-8FE1-B0AF4AAF9829}" dt="2024-11-06T19:56:40.118" v="720" actId="47"/>
        <pc:sldMkLst>
          <pc:docMk/>
          <pc:sldMk cId="0" sldId="271"/>
        </pc:sldMkLst>
      </pc:sldChg>
      <pc:sldChg chg="del">
        <pc:chgData name="Nevan Alberola Fumanal" userId="c755b40d-d218-45c3-ba61-a4f1ab807456" providerId="ADAL" clId="{CBE49C14-52D1-4FB3-8FE1-B0AF4AAF9829}" dt="2024-11-06T19:56:51.719" v="726" actId="47"/>
        <pc:sldMkLst>
          <pc:docMk/>
          <pc:sldMk cId="0" sldId="272"/>
        </pc:sldMkLst>
      </pc:sldChg>
      <pc:sldChg chg="addSp delSp modSp mod ord">
        <pc:chgData name="Nevan Alberola Fumanal" userId="c755b40d-d218-45c3-ba61-a4f1ab807456" providerId="ADAL" clId="{CBE49C14-52D1-4FB3-8FE1-B0AF4AAF9829}" dt="2024-11-06T22:26:22.963" v="879" actId="478"/>
        <pc:sldMkLst>
          <pc:docMk/>
          <pc:sldMk cId="0" sldId="273"/>
        </pc:sldMkLst>
        <pc:spChg chg="add del mod">
          <ac:chgData name="Nevan Alberola Fumanal" userId="c755b40d-d218-45c3-ba61-a4f1ab807456" providerId="ADAL" clId="{CBE49C14-52D1-4FB3-8FE1-B0AF4AAF9829}" dt="2024-11-06T18:35:47.265" v="418" actId="931"/>
          <ac:spMkLst>
            <pc:docMk/>
            <pc:sldMk cId="0" sldId="273"/>
            <ac:spMk id="3" creationId="{54810A74-160A-7751-3B2B-3D0ABA5E6283}"/>
          </ac:spMkLst>
        </pc:spChg>
        <pc:spChg chg="add del mod">
          <ac:chgData name="Nevan Alberola Fumanal" userId="c755b40d-d218-45c3-ba61-a4f1ab807456" providerId="ADAL" clId="{CBE49C14-52D1-4FB3-8FE1-B0AF4AAF9829}" dt="2024-11-06T18:36:30.439" v="431" actId="478"/>
          <ac:spMkLst>
            <pc:docMk/>
            <pc:sldMk cId="0" sldId="273"/>
            <ac:spMk id="7" creationId="{EEB72E2E-C6C7-41B5-94EA-FCF7DA8F527F}"/>
          </ac:spMkLst>
        </pc:spChg>
        <pc:spChg chg="add del mod">
          <ac:chgData name="Nevan Alberola Fumanal" userId="c755b40d-d218-45c3-ba61-a4f1ab807456" providerId="ADAL" clId="{CBE49C14-52D1-4FB3-8FE1-B0AF4AAF9829}" dt="2024-11-06T19:06:27.949" v="618" actId="478"/>
          <ac:spMkLst>
            <pc:docMk/>
            <pc:sldMk cId="0" sldId="273"/>
            <ac:spMk id="13" creationId="{749CDACE-D495-FCF0-F47C-24B3A1BA3F0A}"/>
          </ac:spMkLst>
        </pc:spChg>
        <pc:spChg chg="mod">
          <ac:chgData name="Nevan Alberola Fumanal" userId="c755b40d-d218-45c3-ba61-a4f1ab807456" providerId="ADAL" clId="{CBE49C14-52D1-4FB3-8FE1-B0AF4AAF9829}" dt="2024-11-06T19:58:01.086" v="740" actId="2711"/>
          <ac:spMkLst>
            <pc:docMk/>
            <pc:sldMk cId="0" sldId="273"/>
            <ac:spMk id="1012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9:05:58.958" v="612" actId="478"/>
          <ac:spMkLst>
            <pc:docMk/>
            <pc:sldMk cId="0" sldId="273"/>
            <ac:spMk id="1013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9:08:44.628" v="642" actId="478"/>
          <ac:spMkLst>
            <pc:docMk/>
            <pc:sldMk cId="0" sldId="273"/>
            <ac:spMk id="1026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9:53:34.190" v="712" actId="1076"/>
          <ac:spMkLst>
            <pc:docMk/>
            <pc:sldMk cId="0" sldId="273"/>
            <ac:spMk id="1027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9:53:34.190" v="712" actId="1076"/>
          <ac:grpSpMkLst>
            <pc:docMk/>
            <pc:sldMk cId="0" sldId="273"/>
            <ac:grpSpMk id="1014" creationId="{00000000-0000-0000-0000-000000000000}"/>
          </ac:grpSpMkLst>
        </pc:grpChg>
        <pc:picChg chg="add del mod">
          <ac:chgData name="Nevan Alberola Fumanal" userId="c755b40d-d218-45c3-ba61-a4f1ab807456" providerId="ADAL" clId="{CBE49C14-52D1-4FB3-8FE1-B0AF4AAF9829}" dt="2024-11-06T18:36:02.165" v="422" actId="478"/>
          <ac:picMkLst>
            <pc:docMk/>
            <pc:sldMk cId="0" sldId="273"/>
            <ac:picMk id="5" creationId="{EC370031-4E41-BFA5-6B43-1EAE76108AA8}"/>
          </ac:picMkLst>
        </pc:picChg>
        <pc:picChg chg="add del mod">
          <ac:chgData name="Nevan Alberola Fumanal" userId="c755b40d-d218-45c3-ba61-a4f1ab807456" providerId="ADAL" clId="{CBE49C14-52D1-4FB3-8FE1-B0AF4AAF9829}" dt="2024-11-06T18:36:58.425" v="438" actId="478"/>
          <ac:picMkLst>
            <pc:docMk/>
            <pc:sldMk cId="0" sldId="273"/>
            <ac:picMk id="9" creationId="{2BA20F24-EFE5-27FE-C163-BC3ADFE2852C}"/>
          </ac:picMkLst>
        </pc:picChg>
        <pc:picChg chg="add mod">
          <ac:chgData name="Nevan Alberola Fumanal" userId="c755b40d-d218-45c3-ba61-a4f1ab807456" providerId="ADAL" clId="{CBE49C14-52D1-4FB3-8FE1-B0AF4AAF9829}" dt="2024-11-06T19:53:34.190" v="712" actId="1076"/>
          <ac:picMkLst>
            <pc:docMk/>
            <pc:sldMk cId="0" sldId="273"/>
            <ac:picMk id="11" creationId="{0F4D9C66-92B5-A9FD-C56F-91CE7ED38D77}"/>
          </ac:picMkLst>
        </pc:picChg>
        <pc:picChg chg="add del mod">
          <ac:chgData name="Nevan Alberola Fumanal" userId="c755b40d-d218-45c3-ba61-a4f1ab807456" providerId="ADAL" clId="{CBE49C14-52D1-4FB3-8FE1-B0AF4AAF9829}" dt="2024-11-06T22:18:59.013" v="868" actId="478"/>
          <ac:picMkLst>
            <pc:docMk/>
            <pc:sldMk cId="0" sldId="273"/>
            <ac:picMk id="15" creationId="{AFADA679-52F0-59F8-7E5B-DD85FB431E36}"/>
          </ac:picMkLst>
        </pc:picChg>
        <pc:picChg chg="add del">
          <ac:chgData name="Nevan Alberola Fumanal" userId="c755b40d-d218-45c3-ba61-a4f1ab807456" providerId="ADAL" clId="{CBE49C14-52D1-4FB3-8FE1-B0AF4AAF9829}" dt="2024-11-06T22:19:24.780" v="873" actId="478"/>
          <ac:picMkLst>
            <pc:docMk/>
            <pc:sldMk cId="0" sldId="273"/>
            <ac:picMk id="17" creationId="{E9861993-3D84-72FE-7ABC-9627F3D054E2}"/>
          </ac:picMkLst>
        </pc:picChg>
        <pc:picChg chg="add del mod">
          <ac:chgData name="Nevan Alberola Fumanal" userId="c755b40d-d218-45c3-ba61-a4f1ab807456" providerId="ADAL" clId="{CBE49C14-52D1-4FB3-8FE1-B0AF4AAF9829}" dt="2024-11-06T22:19:23.821" v="872" actId="478"/>
          <ac:picMkLst>
            <pc:docMk/>
            <pc:sldMk cId="0" sldId="273"/>
            <ac:picMk id="19" creationId="{D95D8BE0-B3F1-78FA-5CC9-3512E68AEE6C}"/>
          </ac:picMkLst>
        </pc:picChg>
        <pc:picChg chg="add del">
          <ac:chgData name="Nevan Alberola Fumanal" userId="c755b40d-d218-45c3-ba61-a4f1ab807456" providerId="ADAL" clId="{CBE49C14-52D1-4FB3-8FE1-B0AF4AAF9829}" dt="2024-11-06T22:20:36.363" v="875" actId="478"/>
          <ac:picMkLst>
            <pc:docMk/>
            <pc:sldMk cId="0" sldId="273"/>
            <ac:picMk id="21" creationId="{09B4C600-BAE3-31ED-E777-F01438703FC5}"/>
          </ac:picMkLst>
        </pc:picChg>
        <pc:picChg chg="add del">
          <ac:chgData name="Nevan Alberola Fumanal" userId="c755b40d-d218-45c3-ba61-a4f1ab807456" providerId="ADAL" clId="{CBE49C14-52D1-4FB3-8FE1-B0AF4AAF9829}" dt="2024-11-06T22:21:04.013" v="877" actId="478"/>
          <ac:picMkLst>
            <pc:docMk/>
            <pc:sldMk cId="0" sldId="273"/>
            <ac:picMk id="23" creationId="{5CB4CF9E-53CC-0652-B1A8-F334C4305480}"/>
          </ac:picMkLst>
        </pc:picChg>
        <pc:picChg chg="add del">
          <ac:chgData name="Nevan Alberola Fumanal" userId="c755b40d-d218-45c3-ba61-a4f1ab807456" providerId="ADAL" clId="{CBE49C14-52D1-4FB3-8FE1-B0AF4AAF9829}" dt="2024-11-06T22:26:22.963" v="879" actId="478"/>
          <ac:picMkLst>
            <pc:docMk/>
            <pc:sldMk cId="0" sldId="273"/>
            <ac:picMk id="25" creationId="{CE653E8B-94C5-4A52-745D-CA2A31DBB2D5}"/>
          </ac:picMkLst>
        </pc:picChg>
        <pc:picChg chg="del">
          <ac:chgData name="Nevan Alberola Fumanal" userId="c755b40d-d218-45c3-ba61-a4f1ab807456" providerId="ADAL" clId="{CBE49C14-52D1-4FB3-8FE1-B0AF4AAF9829}" dt="2024-11-06T18:34:43.106" v="417" actId="478"/>
          <ac:picMkLst>
            <pc:docMk/>
            <pc:sldMk cId="0" sldId="273"/>
            <ac:picMk id="1025" creationId="{00000000-0000-0000-0000-000000000000}"/>
          </ac:picMkLst>
        </pc:picChg>
      </pc:sldChg>
      <pc:sldChg chg="del">
        <pc:chgData name="Nevan Alberola Fumanal" userId="c755b40d-d218-45c3-ba61-a4f1ab807456" providerId="ADAL" clId="{CBE49C14-52D1-4FB3-8FE1-B0AF4AAF9829}" dt="2024-11-06T19:56:53.226" v="727" actId="47"/>
        <pc:sldMkLst>
          <pc:docMk/>
          <pc:sldMk cId="0" sldId="274"/>
        </pc:sldMkLst>
      </pc:sldChg>
      <pc:sldChg chg="del">
        <pc:chgData name="Nevan Alberola Fumanal" userId="c755b40d-d218-45c3-ba61-a4f1ab807456" providerId="ADAL" clId="{CBE49C14-52D1-4FB3-8FE1-B0AF4AAF9829}" dt="2024-11-06T19:56:54.354" v="728" actId="47"/>
        <pc:sldMkLst>
          <pc:docMk/>
          <pc:sldMk cId="0" sldId="275"/>
        </pc:sldMkLst>
      </pc:sldChg>
      <pc:sldChg chg="addSp delSp modSp mod ord">
        <pc:chgData name="Nevan Alberola Fumanal" userId="c755b40d-d218-45c3-ba61-a4f1ab807456" providerId="ADAL" clId="{CBE49C14-52D1-4FB3-8FE1-B0AF4AAF9829}" dt="2024-11-06T19:09:34.500" v="646" actId="20577"/>
        <pc:sldMkLst>
          <pc:docMk/>
          <pc:sldMk cId="0" sldId="276"/>
        </pc:sldMkLst>
        <pc:spChg chg="add del mod">
          <ac:chgData name="Nevan Alberola Fumanal" userId="c755b40d-d218-45c3-ba61-a4f1ab807456" providerId="ADAL" clId="{CBE49C14-52D1-4FB3-8FE1-B0AF4AAF9829}" dt="2024-11-06T16:35:54.322" v="65" actId="478"/>
          <ac:spMkLst>
            <pc:docMk/>
            <pc:sldMk cId="0" sldId="276"/>
            <ac:spMk id="4" creationId="{83E31928-F9BD-FCDE-2214-2E549BDCF73D}"/>
          </ac:spMkLst>
        </pc:spChg>
        <pc:spChg chg="mod">
          <ac:chgData name="Nevan Alberola Fumanal" userId="c755b40d-d218-45c3-ba61-a4f1ab807456" providerId="ADAL" clId="{CBE49C14-52D1-4FB3-8FE1-B0AF4AAF9829}" dt="2024-11-06T19:09:34.500" v="646" actId="20577"/>
          <ac:spMkLst>
            <pc:docMk/>
            <pc:sldMk cId="0" sldId="276"/>
            <ac:spMk id="1104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6:37:03.276" v="77" actId="478"/>
          <ac:spMkLst>
            <pc:docMk/>
            <pc:sldMk cId="0" sldId="276"/>
            <ac:spMk id="1105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5:10.433" v="60" actId="14100"/>
          <ac:spMkLst>
            <pc:docMk/>
            <pc:sldMk cId="0" sldId="276"/>
            <ac:spMk id="1109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6:36:19.209" v="70" actId="478"/>
          <ac:spMkLst>
            <pc:docMk/>
            <pc:sldMk cId="0" sldId="276"/>
            <ac:spMk id="1110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4:59.029" v="58" actId="14100"/>
          <ac:spMkLst>
            <pc:docMk/>
            <pc:sldMk cId="0" sldId="276"/>
            <ac:spMk id="1111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6:33.752" v="72" actId="1076"/>
          <ac:spMkLst>
            <pc:docMk/>
            <pc:sldMk cId="0" sldId="276"/>
            <ac:spMk id="1112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6:36:24.754" v="71" actId="1076"/>
          <ac:grpSpMkLst>
            <pc:docMk/>
            <pc:sldMk cId="0" sldId="276"/>
            <ac:grpSpMk id="1093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42:37.322" v="121"/>
          <ac:picMkLst>
            <pc:docMk/>
            <pc:sldMk cId="0" sldId="276"/>
            <ac:picMk id="3" creationId="{7002CC5F-9686-68D2-054A-647F23B341C8}"/>
          </ac:picMkLst>
        </pc:picChg>
        <pc:picChg chg="add mod">
          <ac:chgData name="Nevan Alberola Fumanal" userId="c755b40d-d218-45c3-ba61-a4f1ab807456" providerId="ADAL" clId="{CBE49C14-52D1-4FB3-8FE1-B0AF4AAF9829}" dt="2024-11-06T16:36:09.057" v="68" actId="1076"/>
          <ac:picMkLst>
            <pc:docMk/>
            <pc:sldMk cId="0" sldId="276"/>
            <ac:picMk id="5" creationId="{8BEEBCE8-526B-EC6B-A3BB-077214B10B66}"/>
          </ac:picMkLst>
        </pc:picChg>
        <pc:picChg chg="del mod">
          <ac:chgData name="Nevan Alberola Fumanal" userId="c755b40d-d218-45c3-ba61-a4f1ab807456" providerId="ADAL" clId="{CBE49C14-52D1-4FB3-8FE1-B0AF4AAF9829}" dt="2024-11-06T16:34:38.917" v="53" actId="478"/>
          <ac:picMkLst>
            <pc:docMk/>
            <pc:sldMk cId="0" sldId="276"/>
            <ac:picMk id="1113" creationId="{00000000-0000-0000-0000-000000000000}"/>
          </ac:picMkLst>
        </pc:picChg>
      </pc:sldChg>
      <pc:sldChg chg="del">
        <pc:chgData name="Nevan Alberola Fumanal" userId="c755b40d-d218-45c3-ba61-a4f1ab807456" providerId="ADAL" clId="{CBE49C14-52D1-4FB3-8FE1-B0AF4AAF9829}" dt="2024-11-06T19:56:55.364" v="729" actId="47"/>
        <pc:sldMkLst>
          <pc:docMk/>
          <pc:sldMk cId="0" sldId="277"/>
        </pc:sldMkLst>
      </pc:sldChg>
      <pc:sldChg chg="del">
        <pc:chgData name="Nevan Alberola Fumanal" userId="c755b40d-d218-45c3-ba61-a4f1ab807456" providerId="ADAL" clId="{CBE49C14-52D1-4FB3-8FE1-B0AF4AAF9829}" dt="2024-11-06T19:56:56.234" v="730" actId="47"/>
        <pc:sldMkLst>
          <pc:docMk/>
          <pc:sldMk cId="0" sldId="278"/>
        </pc:sldMkLst>
      </pc:sldChg>
      <pc:sldChg chg="del">
        <pc:chgData name="Nevan Alberola Fumanal" userId="c755b40d-d218-45c3-ba61-a4f1ab807456" providerId="ADAL" clId="{CBE49C14-52D1-4FB3-8FE1-B0AF4AAF9829}" dt="2024-11-06T19:56:57.414" v="731" actId="47"/>
        <pc:sldMkLst>
          <pc:docMk/>
          <pc:sldMk cId="0" sldId="279"/>
        </pc:sldMkLst>
      </pc:sldChg>
      <pc:sldChg chg="del">
        <pc:chgData name="Nevan Alberola Fumanal" userId="c755b40d-d218-45c3-ba61-a4f1ab807456" providerId="ADAL" clId="{CBE49C14-52D1-4FB3-8FE1-B0AF4AAF9829}" dt="2024-11-06T19:56:58.205" v="732" actId="47"/>
        <pc:sldMkLst>
          <pc:docMk/>
          <pc:sldMk cId="0" sldId="280"/>
        </pc:sldMkLst>
      </pc:sldChg>
      <pc:sldChg chg="del">
        <pc:chgData name="Nevan Alberola Fumanal" userId="c755b40d-d218-45c3-ba61-a4f1ab807456" providerId="ADAL" clId="{CBE49C14-52D1-4FB3-8FE1-B0AF4AAF9829}" dt="2024-11-06T19:56:58.939" v="733" actId="47"/>
        <pc:sldMkLst>
          <pc:docMk/>
          <pc:sldMk cId="0" sldId="281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2"/>
        </pc:sldMkLst>
      </pc:sldChg>
      <pc:sldChg chg="addSp delSp modSp new del mod ord chgLayout">
        <pc:chgData name="Nevan Alberola Fumanal" userId="c755b40d-d218-45c3-ba61-a4f1ab807456" providerId="ADAL" clId="{CBE49C14-52D1-4FB3-8FE1-B0AF4AAF9829}" dt="2024-11-07T00:35:06.863" v="936" actId="47"/>
        <pc:sldMkLst>
          <pc:docMk/>
          <pc:sldMk cId="4066328" sldId="282"/>
        </pc:sldMkLst>
        <pc:spChg chg="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2" creationId="{142655CB-B876-89AC-46A9-AA2FAFF92A06}"/>
          </ac:spMkLst>
        </pc:spChg>
        <pc:spChg chg="add del mo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3" creationId="{36122694-15FE-F83F-337D-3B7B3CC48CD5}"/>
          </ac:spMkLst>
        </pc:spChg>
        <pc:spChg chg="del">
          <ac:chgData name="Nevan Alberola Fumanal" userId="c755b40d-d218-45c3-ba61-a4f1ab807456" providerId="ADAL" clId="{CBE49C14-52D1-4FB3-8FE1-B0AF4AAF9829}" dt="2024-11-06T19:51:30.086" v="678" actId="478"/>
          <ac:spMkLst>
            <pc:docMk/>
            <pc:sldMk cId="4066328" sldId="282"/>
            <ac:spMk id="3" creationId="{8338DF82-504A-B22E-7524-DAF756320D94}"/>
          </ac:spMkLst>
        </pc:spChg>
        <pc:spChg chg="add 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4" creationId="{13CB62EB-2A8E-BA6E-D3A1-CFC2EB1D8DEE}"/>
          </ac:spMkLst>
        </pc:spChg>
        <pc:spChg chg="del mod">
          <ac:chgData name="Nevan Alberola Fumanal" userId="c755b40d-d218-45c3-ba61-a4f1ab807456" providerId="ADAL" clId="{CBE49C14-52D1-4FB3-8FE1-B0AF4AAF9829}" dt="2024-11-06T19:52:09.486" v="683" actId="931"/>
          <ac:spMkLst>
            <pc:docMk/>
            <pc:sldMk cId="4066328" sldId="282"/>
            <ac:spMk id="4" creationId="{15DDDEE2-A0CC-0422-0C0A-FF7AC05F231B}"/>
          </ac:spMkLst>
        </pc:spChg>
        <pc:spChg chg="add del mod">
          <ac:chgData name="Nevan Alberola Fumanal" userId="c755b40d-d218-45c3-ba61-a4f1ab807456" providerId="ADAL" clId="{CBE49C14-52D1-4FB3-8FE1-B0AF4AAF9829}" dt="2024-11-06T19:51:42.052" v="682" actId="478"/>
          <ac:spMkLst>
            <pc:docMk/>
            <pc:sldMk cId="4066328" sldId="282"/>
            <ac:spMk id="5" creationId="{35F46B0C-9B02-784C-6CE0-8DC1620F7308}"/>
          </ac:spMkLst>
        </pc:spChg>
        <pc:spChg chg="add 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5" creationId="{76AEC88B-2933-A046-B3D0-1FA6D652D422}"/>
          </ac:spMkLst>
        </pc:spChg>
        <pc:spChg chg="add del mod">
          <ac:chgData name="Nevan Alberola Fumanal" userId="c755b40d-d218-45c3-ba61-a4f1ab807456" providerId="ADAL" clId="{CBE49C14-52D1-4FB3-8FE1-B0AF4AAF9829}" dt="2024-11-06T19:52:18.775" v="688" actId="478"/>
          <ac:spMkLst>
            <pc:docMk/>
            <pc:sldMk cId="4066328" sldId="282"/>
            <ac:spMk id="9" creationId="{CA8A8AE2-9BD9-4BA6-FB10-FDC8CBCCEE3F}"/>
          </ac:spMkLst>
        </pc:spChg>
        <pc:spChg chg="add del mod">
          <ac:chgData name="Nevan Alberola Fumanal" userId="c755b40d-d218-45c3-ba61-a4f1ab807456" providerId="ADAL" clId="{CBE49C14-52D1-4FB3-8FE1-B0AF4AAF9829}" dt="2024-11-07T00:34:50.372" v="934" actId="478"/>
          <ac:spMkLst>
            <pc:docMk/>
            <pc:sldMk cId="4066328" sldId="282"/>
            <ac:spMk id="12" creationId="{09ECC228-8959-9A77-686E-8EE0BBD5ECEE}"/>
          </ac:spMkLst>
        </pc:spChg>
        <pc:picChg chg="add del mod">
          <ac:chgData name="Nevan Alberola Fumanal" userId="c755b40d-d218-45c3-ba61-a4f1ab807456" providerId="ADAL" clId="{CBE49C14-52D1-4FB3-8FE1-B0AF4AAF9829}" dt="2024-11-06T19:52:16.642" v="687" actId="478"/>
          <ac:picMkLst>
            <pc:docMk/>
            <pc:sldMk cId="4066328" sldId="282"/>
            <ac:picMk id="7" creationId="{01B10E3A-2F48-0488-4F2A-A06C509B870D}"/>
          </ac:picMkLst>
        </pc:picChg>
        <pc:picChg chg="add del mod">
          <ac:chgData name="Nevan Alberola Fumanal" userId="c755b40d-d218-45c3-ba61-a4f1ab807456" providerId="ADAL" clId="{CBE49C14-52D1-4FB3-8FE1-B0AF4AAF9829}" dt="2024-11-06T20:01:12.006" v="753" actId="478"/>
          <ac:picMkLst>
            <pc:docMk/>
            <pc:sldMk cId="4066328" sldId="282"/>
            <ac:picMk id="11" creationId="{7898BCE0-537E-315D-BDC4-9E330F83B76C}"/>
          </ac:picMkLst>
        </pc:picChg>
      </pc:sldChg>
      <pc:sldChg chg="new del">
        <pc:chgData name="Nevan Alberola Fumanal" userId="c755b40d-d218-45c3-ba61-a4f1ab807456" providerId="ADAL" clId="{CBE49C14-52D1-4FB3-8FE1-B0AF4AAF9829}" dt="2024-11-06T16:37:39.803" v="85" actId="47"/>
        <pc:sldMkLst>
          <pc:docMk/>
          <pc:sldMk cId="1840657276" sldId="282"/>
        </pc:sldMkLst>
      </pc:sldChg>
      <pc:sldChg chg="new del">
        <pc:chgData name="Nevan Alberola Fumanal" userId="c755b40d-d218-45c3-ba61-a4f1ab807456" providerId="ADAL" clId="{CBE49C14-52D1-4FB3-8FE1-B0AF4AAF9829}" dt="2024-11-06T19:51:14.410" v="675" actId="47"/>
        <pc:sldMkLst>
          <pc:docMk/>
          <pc:sldMk cId="2016796369" sldId="282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3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4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5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6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7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8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89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90"/>
        </pc:sldMkLst>
      </pc:sldChg>
      <pc:sldChg chg="del">
        <pc:chgData name="Nevan Alberola Fumanal" userId="c755b40d-d218-45c3-ba61-a4f1ab807456" providerId="ADAL" clId="{CBE49C14-52D1-4FB3-8FE1-B0AF4AAF9829}" dt="2024-11-05T14:40:07.543" v="1" actId="47"/>
        <pc:sldMkLst>
          <pc:docMk/>
          <pc:sldMk cId="0" sldId="291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92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93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94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5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6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7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8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9"/>
        </pc:sldMkLst>
      </pc:sldChg>
      <pc:sldMasterChg chg="delSldLayout">
        <pc:chgData name="Nevan Alberola Fumanal" userId="c755b40d-d218-45c3-ba61-a4f1ab807456" providerId="ADAL" clId="{CBE49C14-52D1-4FB3-8FE1-B0AF4AAF9829}" dt="2024-11-07T00:36:35.277" v="950" actId="47"/>
        <pc:sldMasterMkLst>
          <pc:docMk/>
          <pc:sldMasterMk cId="0" sldId="2147483674"/>
        </pc:sldMasterMkLst>
        <pc:sldLayoutChg chg="del">
          <pc:chgData name="Nevan Alberola Fumanal" userId="c755b40d-d218-45c3-ba61-a4f1ab807456" providerId="ADAL" clId="{CBE49C14-52D1-4FB3-8FE1-B0AF4AAF9829}" dt="2024-11-07T00:33:04.720" v="88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Nevan Alberola Fumanal" userId="c755b40d-d218-45c3-ba61-a4f1ab807456" providerId="ADAL" clId="{CBE49C14-52D1-4FB3-8FE1-B0AF4AAF9829}" dt="2024-11-06T20:08:23.052" v="862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40.118" v="72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5.364" v="72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7.089" v="718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1.719" v="726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0.646" v="725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3.226" v="72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Nevan Alberola Fumanal" userId="c755b40d-d218-45c3-ba61-a4f1ab807456" providerId="ADAL" clId="{CBE49C14-52D1-4FB3-8FE1-B0AF4AAF9829}" dt="2024-11-07T00:36:35.277" v="950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6.234" v="730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8.939" v="733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Nevan Alberola Fumanal" userId="c755b40d-d218-45c3-ba61-a4f1ab807456" providerId="ADAL" clId="{CBE49C14-52D1-4FB3-8FE1-B0AF4AAF9829}" dt="2024-11-06T18:21:52.567" v="331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4.238" v="716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8.847" v="71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4.354" v="728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7.414" v="731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Nevan Alberola Fumanal" userId="c755b40d-d218-45c3-ba61-a4f1ab807456" providerId="ADAL" clId="{CBE49C14-52D1-4FB3-8FE1-B0AF4AAF9829}" dt="2024-11-05T14:40:31.360" v="4" actId="47"/>
        <pc:sldMasterMkLst>
          <pc:docMk/>
          <pc:sldMasterMk cId="0" sldId="2147483675"/>
        </pc:sldMasterMkLst>
        <pc:sldLayoutChg chg="del">
          <pc:chgData name="Nevan Alberola Fumanal" userId="c755b40d-d218-45c3-ba61-a4f1ab807456" providerId="ADAL" clId="{CBE49C14-52D1-4FB3-8FE1-B0AF4AAF9829}" dt="2024-11-05T14:40:26.096" v="3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evan Alberola Fumanal" userId="c755b40d-d218-45c3-ba61-a4f1ab807456" providerId="ADAL" clId="{CBE49C14-52D1-4FB3-8FE1-B0AF4AAF9829}" dt="2024-11-05T14:40:31.360" v="4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Nevan Alberola Fumanal" userId="c755b40d-d218-45c3-ba61-a4f1ab807456" providerId="ADAL" clId="{4E6D1C68-B4FA-406E-B007-CB7DFFA831AE}"/>
    <pc:docChg chg="custSel modSld">
      <pc:chgData name="Nevan Alberola Fumanal" userId="c755b40d-d218-45c3-ba61-a4f1ab807456" providerId="ADAL" clId="{4E6D1C68-B4FA-406E-B007-CB7DFFA831AE}" dt="2024-11-08T07:59:32.149" v="6" actId="14100"/>
      <pc:docMkLst>
        <pc:docMk/>
      </pc:docMkLst>
      <pc:sldChg chg="addSp delSp modSp mod">
        <pc:chgData name="Nevan Alberola Fumanal" userId="c755b40d-d218-45c3-ba61-a4f1ab807456" providerId="ADAL" clId="{4E6D1C68-B4FA-406E-B007-CB7DFFA831AE}" dt="2024-11-08T07:59:32.149" v="6" actId="14100"/>
        <pc:sldMkLst>
          <pc:docMk/>
          <pc:sldMk cId="0" sldId="273"/>
        </pc:sldMkLst>
        <pc:picChg chg="add mod">
          <ac:chgData name="Nevan Alberola Fumanal" userId="c755b40d-d218-45c3-ba61-a4f1ab807456" providerId="ADAL" clId="{4E6D1C68-B4FA-406E-B007-CB7DFFA831AE}" dt="2024-11-08T07:59:32.149" v="6" actId="14100"/>
          <ac:picMkLst>
            <pc:docMk/>
            <pc:sldMk cId="0" sldId="273"/>
            <ac:picMk id="3" creationId="{B8887793-483A-1BB2-4F10-C02F407438BA}"/>
          </ac:picMkLst>
        </pc:picChg>
        <pc:picChg chg="del">
          <ac:chgData name="Nevan Alberola Fumanal" userId="c755b40d-d218-45c3-ba61-a4f1ab807456" providerId="ADAL" clId="{4E6D1C68-B4FA-406E-B007-CB7DFFA831AE}" dt="2024-11-08T07:59:16.236" v="0" actId="478"/>
          <ac:picMkLst>
            <pc:docMk/>
            <pc:sldMk cId="0" sldId="273"/>
            <ac:picMk id="11" creationId="{0F4D9C66-92B5-A9FD-C56F-91CE7ED38D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125d80b41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125d80b41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2" r:id="rId4"/>
    <p:sldLayoutId id="2147483663" r:id="rId5"/>
    <p:sldLayoutId id="2147483666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Nevan%20Alberola\OneDrive%20-%20ipso!%20Bildung\Dokumente\Wireframe.bmp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News Website</a:t>
            </a:r>
            <a:endParaRPr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Nevan Alberola Fumanal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9;p42">
            <a:extLst>
              <a:ext uri="{FF2B5EF4-FFF2-40B4-BE49-F238E27FC236}">
                <a16:creationId xmlns:a16="http://schemas.microsoft.com/office/drawing/2014/main" id="{12781921-793A-B006-3EAD-03BC5760E987}"/>
              </a:ext>
            </a:extLst>
          </p:cNvPr>
          <p:cNvSpPr txBox="1">
            <a:spLocks/>
          </p:cNvSpPr>
          <p:nvPr/>
        </p:nvSpPr>
        <p:spPr>
          <a:xfrm>
            <a:off x="1961317" y="344340"/>
            <a:ext cx="5221366" cy="60004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CH" sz="3000" b="1" dirty="0"/>
              <a:t>Website-Konzept</a:t>
            </a:r>
            <a:endParaRPr lang="de-CH" sz="3000" b="1" dirty="0">
              <a:latin typeface="Karla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4E699A-6512-1216-62C2-A6A0147090BC}"/>
              </a:ext>
            </a:extLst>
          </p:cNvPr>
          <p:cNvSpPr txBox="1"/>
          <p:nvPr/>
        </p:nvSpPr>
        <p:spPr>
          <a:xfrm>
            <a:off x="-764933" y="1217824"/>
            <a:ext cx="805721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des Kunden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TrendHub</a:t>
            </a:r>
            <a:endParaRPr kumimoji="0" lang="de-DE" altLang="de-DE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Spezialisierung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Digitale Nachrichten und Content-Erstellung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6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Symbol" panose="05050102010706020507" pitchFamily="18" charset="2"/>
              <a:buChar char="-"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Benutzerfreundliche Webplattform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Einfach zu navigieren, modern und attraktiv.</a:t>
            </a: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Symbol" panose="05050102010706020507" pitchFamily="18" charset="2"/>
              <a:buChar char="-"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Themenvielfalt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.</a:t>
            </a:r>
            <a:r>
              <a:rPr kumimoji="0" lang="es-ES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Redundanter</a:t>
            </a:r>
            <a:r>
              <a:rPr kumimoji="0" lang="es-E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</a:t>
            </a:r>
            <a:r>
              <a:rPr kumimoji="0" lang="es-E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sehr</a:t>
            </a:r>
            <a:r>
              <a:rPr kumimoji="0" lang="es-E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unorigineller</a:t>
            </a:r>
            <a:r>
              <a:rPr kumimoji="0" lang="es-E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Inhalt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Interaktive Funktionen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Anmeldeformulare für Nutzerregistrierung.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Optimierung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Anpassung für alle Geräte für eine optimale Nutzererfahrung.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59"/>
            <a:ext cx="3771900" cy="1471289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714750" y="3174948"/>
            <a:ext cx="3771900" cy="1492301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5974611" y="360689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b="1" dirty="0"/>
              <a:t>Schriften "Lato" und "Staatliches"</a:t>
            </a:r>
            <a:endParaRPr sz="1200" b="1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subTitle" idx="4"/>
          </p:nvPr>
        </p:nvSpPr>
        <p:spPr>
          <a:xfrm>
            <a:off x="1535285" y="3344624"/>
            <a:ext cx="3032076" cy="1172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Gestaltung des Layouts und der Farben.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Responsives Design für mobile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Geräte.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Animationen für das "Flip"-Design der Artikelkarten</a:t>
            </a:r>
            <a:endParaRPr sz="1200" b="1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5896600" y="179699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Steuerung des Modal-Fensters für die Anmeldung (Öffnen, Schließen).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Validierung der Eingaben im Anmeldeformular. </a:t>
            </a:r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Werkzeuge</a:t>
            </a:r>
            <a:endParaRPr b="1" dirty="0"/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4719586" y="1764540"/>
            <a:ext cx="1392375" cy="386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JAVASCRIPT</a:t>
            </a:r>
            <a:endParaRPr sz="1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ADF715-8824-8B3B-17FA-09EAE9F99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09" y="2130107"/>
            <a:ext cx="584681" cy="58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Grafiken, rot, orange, Design enthält.">
            <a:extLst>
              <a:ext uri="{FF2B5EF4-FFF2-40B4-BE49-F238E27FC236}">
                <a16:creationId xmlns:a16="http://schemas.microsoft.com/office/drawing/2014/main" id="{56735D17-EE90-9928-ED37-55BBF5A110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43" y="1795236"/>
            <a:ext cx="1106857" cy="1106857"/>
          </a:xfrm>
          <a:prstGeom prst="rect">
            <a:avLst/>
          </a:prstGeom>
        </p:spPr>
      </p:pic>
      <p:pic>
        <p:nvPicPr>
          <p:cNvPr id="7" name="Grafik 6" descr="Ein Bild, das Grafiken, Screenshot, Rechteck, Design enthält.&#10;&#10;Automatisch generierte Beschreibung">
            <a:extLst>
              <a:ext uri="{FF2B5EF4-FFF2-40B4-BE49-F238E27FC236}">
                <a16:creationId xmlns:a16="http://schemas.microsoft.com/office/drawing/2014/main" id="{5A13E908-E64E-B1C6-0008-60E73329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01" y="3593443"/>
            <a:ext cx="818657" cy="818657"/>
          </a:xfrm>
          <a:prstGeom prst="rect">
            <a:avLst/>
          </a:prstGeom>
        </p:spPr>
      </p:pic>
      <p:sp>
        <p:nvSpPr>
          <p:cNvPr id="8" name="Google Shape;738;p37">
            <a:extLst>
              <a:ext uri="{FF2B5EF4-FFF2-40B4-BE49-F238E27FC236}">
                <a16:creationId xmlns:a16="http://schemas.microsoft.com/office/drawing/2014/main" id="{0FE4956A-8A30-35FB-D1F0-07BC5359A2C0}"/>
              </a:ext>
            </a:extLst>
          </p:cNvPr>
          <p:cNvSpPr txBox="1">
            <a:spLocks/>
          </p:cNvSpPr>
          <p:nvPr/>
        </p:nvSpPr>
        <p:spPr>
          <a:xfrm>
            <a:off x="947854" y="3342819"/>
            <a:ext cx="618750" cy="38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GB" sz="22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css</a:t>
            </a:r>
            <a:endParaRPr lang="en-GB" sz="2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Google Shape;732;p37">
            <a:extLst>
              <a:ext uri="{FF2B5EF4-FFF2-40B4-BE49-F238E27FC236}">
                <a16:creationId xmlns:a16="http://schemas.microsoft.com/office/drawing/2014/main" id="{B25E9793-B74E-EA07-CAAB-FEEDC4F9AF04}"/>
              </a:ext>
            </a:extLst>
          </p:cNvPr>
          <p:cNvSpPr txBox="1">
            <a:spLocks/>
          </p:cNvSpPr>
          <p:nvPr/>
        </p:nvSpPr>
        <p:spPr>
          <a:xfrm>
            <a:off x="1576055" y="1945400"/>
            <a:ext cx="2850945" cy="9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1" dirty="0"/>
              <a:t>Strukturierung der Seiteninhalte (Artikel, Navigation, </a:t>
            </a:r>
            <a:r>
              <a:rPr lang="de-DE" sz="1200" b="1" dirty="0" err="1"/>
              <a:t>Footer</a:t>
            </a:r>
            <a:r>
              <a:rPr lang="de-DE" sz="1200" b="1" dirty="0"/>
              <a:t>) und Erstellung des Anmeldeformulars.</a:t>
            </a:r>
          </a:p>
        </p:txBody>
      </p:sp>
      <p:pic>
        <p:nvPicPr>
          <p:cNvPr id="19" name="Grafik 18" descr="Ein Bild, das Screenshot, Design, Darstellung enthält.&#10;&#10;Automatisch generierte Beschreibung">
            <a:extLst>
              <a:ext uri="{FF2B5EF4-FFF2-40B4-BE49-F238E27FC236}">
                <a16:creationId xmlns:a16="http://schemas.microsoft.com/office/drawing/2014/main" id="{01E032A2-11CE-844B-EFB8-67D65F4BC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725235" y="3494711"/>
            <a:ext cx="1172537" cy="1172537"/>
          </a:xfrm>
          <a:prstGeom prst="rect">
            <a:avLst/>
          </a:prstGeom>
        </p:spPr>
      </p:pic>
      <p:sp>
        <p:nvSpPr>
          <p:cNvPr id="20" name="Google Shape;738;p37">
            <a:extLst>
              <a:ext uri="{FF2B5EF4-FFF2-40B4-BE49-F238E27FC236}">
                <a16:creationId xmlns:a16="http://schemas.microsoft.com/office/drawing/2014/main" id="{D50B5A6B-A9C9-4279-99E8-B65AD2E91476}"/>
              </a:ext>
            </a:extLst>
          </p:cNvPr>
          <p:cNvSpPr txBox="1">
            <a:spLocks/>
          </p:cNvSpPr>
          <p:nvPr/>
        </p:nvSpPr>
        <p:spPr>
          <a:xfrm>
            <a:off x="4754550" y="3356959"/>
            <a:ext cx="1392375" cy="38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Frameworks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20901" y="1213371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759026" y="2261686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CH" b="1" dirty="0"/>
              <a:t>Wireframe</a:t>
            </a:r>
            <a:endParaRPr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2" y="2017578"/>
            <a:ext cx="2979534" cy="2326630"/>
            <a:chOff x="4992013" y="1988942"/>
            <a:chExt cx="3067257" cy="2391193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3" y="1988942"/>
              <a:ext cx="3067257" cy="1911425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722837" cy="1474404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399874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hlinkClick r:id="rId3" action="ppaction://hlinkfile"/>
            <a:extLst>
              <a:ext uri="{FF2B5EF4-FFF2-40B4-BE49-F238E27FC236}">
                <a16:creationId xmlns:a16="http://schemas.microsoft.com/office/drawing/2014/main" id="{7002CC5F-9686-68D2-054A-647F23B34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726" y="2168863"/>
            <a:ext cx="2630199" cy="14345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BEEBCE8-526B-EC6B-A3BB-077214B10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864" y="3655538"/>
            <a:ext cx="134124" cy="134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102283" y="1043509"/>
            <a:ext cx="282397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Demo</a:t>
            </a:r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3090167" y="1043509"/>
            <a:ext cx="4677198" cy="3575335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7" name="Google Shape;1027;p46"/>
          <p:cNvSpPr/>
          <p:nvPr/>
        </p:nvSpPr>
        <p:spPr>
          <a:xfrm>
            <a:off x="3173596" y="418317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887793-483A-1BB2-4F10-C02F4074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68" y="1394600"/>
            <a:ext cx="4565758" cy="3119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Bildschirmpräsentation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Segoe UI Black</vt:lpstr>
      <vt:lpstr>Karla</vt:lpstr>
      <vt:lpstr>Arial</vt:lpstr>
      <vt:lpstr>Bebas Neue</vt:lpstr>
      <vt:lpstr>Rubik Black</vt:lpstr>
      <vt:lpstr>Symbol</vt:lpstr>
      <vt:lpstr>Soft Colors UI Design for Agencies by Slidesgo</vt:lpstr>
      <vt:lpstr>News Website</vt:lpstr>
      <vt:lpstr>PowerPoint-Präsentation</vt:lpstr>
      <vt:lpstr>Werkzeuge</vt:lpstr>
      <vt:lpstr>Wireframe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Website</dc:title>
  <cp:lastModifiedBy>Nevan Alberola Fumanal</cp:lastModifiedBy>
  <cp:revision>2</cp:revision>
  <dcterms:modified xsi:type="dcterms:W3CDTF">2024-11-08T07:59:37Z</dcterms:modified>
</cp:coreProperties>
</file>