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58" r:id="rId3"/>
    <p:sldId id="266" r:id="rId4"/>
    <p:sldId id="300" r:id="rId5"/>
    <p:sldId id="301" r:id="rId6"/>
    <p:sldId id="302" r:id="rId7"/>
    <p:sldId id="276" r:id="rId8"/>
    <p:sldId id="273" r:id="rId9"/>
    <p:sldId id="277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Karla" pitchFamily="2" charset="0"/>
      <p:regular r:id="rId13"/>
      <p:bold r:id="rId14"/>
      <p:italic r:id="rId15"/>
      <p:boldItalic r:id="rId16"/>
    </p:embeddedFont>
    <p:embeddedFont>
      <p:font typeface="Rubik Black" panose="020B0604020202020204" charset="-79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0F43E9-A7A6-4F99-BE6A-D9FFA419EE3B}" v="14" dt="2025-02-25T22:06:22.004"/>
  </p1510:revLst>
</p1510:revInfo>
</file>

<file path=ppt/tableStyles.xml><?xml version="1.0" encoding="utf-8"?>
<a:tblStyleLst xmlns:a="http://schemas.openxmlformats.org/drawingml/2006/main" def="{4B8693BD-33F4-4B6D-9AC2-5015C57C8EB0}">
  <a:tblStyle styleId="{4B8693BD-33F4-4B6D-9AC2-5015C57C8E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B59472F-5849-42F7-A0AC-517CBA5E1AC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 snapToGrid="0">
      <p:cViewPr>
        <p:scale>
          <a:sx n="75" d="100"/>
          <a:sy n="75" d="100"/>
        </p:scale>
        <p:origin x="116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373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617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108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4e1613f9b3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14e1613f9b3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4e1613f9b3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4e1613f9b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" name="Google Shape;259;p16"/>
          <p:cNvSpPr txBox="1">
            <a:spLocks noGrp="1"/>
          </p:cNvSpPr>
          <p:nvPr>
            <p:ph type="subTitle" idx="1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TITLE_AND_TWO_COLUMNS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4" name="Google Shape;274;p17"/>
          <p:cNvSpPr txBox="1">
            <a:spLocks noGrp="1"/>
          </p:cNvSpPr>
          <p:nvPr>
            <p:ph type="subTitle" idx="1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7"/>
          <p:cNvSpPr>
            <a:spLocks noGrp="1"/>
          </p:cNvSpPr>
          <p:nvPr>
            <p:ph type="pic" idx="2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2378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2" name="Google Shape;352;p21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subTitle" idx="1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2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subTitle" idx="3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4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subTitle" idx="5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6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subTitle" idx="7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8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subTitle" idx="9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subTitle" idx="13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21"/>
          <p:cNvSpPr txBox="1">
            <a:spLocks noGrp="1"/>
          </p:cNvSpPr>
          <p:nvPr>
            <p:ph type="subTitle" idx="14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subTitle" idx="15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7519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  <p:sldLayoutId id="2147483663" r:id="rId4"/>
    <p:sldLayoutId id="2147483670" r:id="rId5"/>
    <p:sldLayoutId id="2147483671" r:id="rId6"/>
    <p:sldLayoutId id="2147483676" r:id="rId7"/>
    <p:sldLayoutId id="2147483677" r:id="rId8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b="1" dirty="0" err="1"/>
              <a:t>Skybooker</a:t>
            </a:r>
            <a:endParaRPr lang="de-CH" b="1"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Nevan Alberola</a:t>
            </a:r>
            <a:endParaRPr b="1"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2AC8A19-717B-78FD-885F-5670DB9808E1}"/>
              </a:ext>
            </a:extLst>
          </p:cNvPr>
          <p:cNvGrpSpPr/>
          <p:nvPr/>
        </p:nvGrpSpPr>
        <p:grpSpPr>
          <a:xfrm>
            <a:off x="729025" y="1780075"/>
            <a:ext cx="3674051" cy="971426"/>
            <a:chOff x="715099" y="1600313"/>
            <a:chExt cx="3674051" cy="971426"/>
          </a:xfrm>
        </p:grpSpPr>
        <p:sp>
          <p:nvSpPr>
            <p:cNvPr id="488" name="Google Shape;488;p31"/>
            <p:cNvSpPr/>
            <p:nvPr/>
          </p:nvSpPr>
          <p:spPr>
            <a:xfrm>
              <a:off x="810362" y="1663135"/>
              <a:ext cx="3578788" cy="908604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715099" y="1600313"/>
              <a:ext cx="3578788" cy="90860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726318" y="1775270"/>
              <a:ext cx="357908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813229" y="2027455"/>
            <a:ext cx="2494584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 b="1" dirty="0"/>
              <a:t>Projekt-konzept</a:t>
            </a:r>
            <a:endParaRPr sz="2000" dirty="0"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786218" y="2027468"/>
            <a:ext cx="962839" cy="5486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01</a:t>
            </a:r>
            <a:endParaRPr sz="4500" dirty="0"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594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Inhaltverzeichnis</a:t>
            </a:r>
            <a:endParaRPr dirty="0"/>
          </a:p>
        </p:txBody>
      </p:sp>
      <p:sp>
        <p:nvSpPr>
          <p:cNvPr id="508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A0F50BA-FC60-AD81-0564-B2EB36AFACF0}"/>
              </a:ext>
            </a:extLst>
          </p:cNvPr>
          <p:cNvGrpSpPr/>
          <p:nvPr/>
        </p:nvGrpSpPr>
        <p:grpSpPr>
          <a:xfrm>
            <a:off x="729025" y="3069628"/>
            <a:ext cx="3674051" cy="971426"/>
            <a:chOff x="715099" y="1600313"/>
            <a:chExt cx="3674051" cy="971426"/>
          </a:xfrm>
        </p:grpSpPr>
        <p:sp>
          <p:nvSpPr>
            <p:cNvPr id="23" name="Google Shape;488;p31">
              <a:extLst>
                <a:ext uri="{FF2B5EF4-FFF2-40B4-BE49-F238E27FC236}">
                  <a16:creationId xmlns:a16="http://schemas.microsoft.com/office/drawing/2014/main" id="{C5467AA1-24BA-547C-9F50-32FB0AB7F7E3}"/>
                </a:ext>
              </a:extLst>
            </p:cNvPr>
            <p:cNvSpPr/>
            <p:nvPr/>
          </p:nvSpPr>
          <p:spPr>
            <a:xfrm>
              <a:off x="810362" y="1663135"/>
              <a:ext cx="3578788" cy="908604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89;p31">
              <a:extLst>
                <a:ext uri="{FF2B5EF4-FFF2-40B4-BE49-F238E27FC236}">
                  <a16:creationId xmlns:a16="http://schemas.microsoft.com/office/drawing/2014/main" id="{DE68D793-6AF0-95FE-17AD-0FA6B7A7A962}"/>
                </a:ext>
              </a:extLst>
            </p:cNvPr>
            <p:cNvSpPr/>
            <p:nvPr/>
          </p:nvSpPr>
          <p:spPr>
            <a:xfrm>
              <a:off x="715099" y="1600313"/>
              <a:ext cx="3578788" cy="90860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" name="Google Shape;490;p31">
              <a:extLst>
                <a:ext uri="{FF2B5EF4-FFF2-40B4-BE49-F238E27FC236}">
                  <a16:creationId xmlns:a16="http://schemas.microsoft.com/office/drawing/2014/main" id="{CD060A75-03B7-48D1-D540-4E047E7FC3B8}"/>
                </a:ext>
              </a:extLst>
            </p:cNvPr>
            <p:cNvCxnSpPr/>
            <p:nvPr/>
          </p:nvCxnSpPr>
          <p:spPr>
            <a:xfrm>
              <a:off x="726318" y="1775270"/>
              <a:ext cx="357908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" name="Google Shape;495;p31">
            <a:extLst>
              <a:ext uri="{FF2B5EF4-FFF2-40B4-BE49-F238E27FC236}">
                <a16:creationId xmlns:a16="http://schemas.microsoft.com/office/drawing/2014/main" id="{CCB220E6-12BA-4E7D-B5B5-DD7FECAEA6BE}"/>
              </a:ext>
            </a:extLst>
          </p:cNvPr>
          <p:cNvSpPr txBox="1">
            <a:spLocks/>
          </p:cNvSpPr>
          <p:nvPr/>
        </p:nvSpPr>
        <p:spPr>
          <a:xfrm>
            <a:off x="1812119" y="3281409"/>
            <a:ext cx="1792122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b="1" dirty="0"/>
              <a:t>Demo</a:t>
            </a:r>
            <a:endParaRPr lang="de-CH" sz="2000" dirty="0"/>
          </a:p>
        </p:txBody>
      </p:sp>
      <p:sp>
        <p:nvSpPr>
          <p:cNvPr id="27" name="Google Shape;498;p31">
            <a:extLst>
              <a:ext uri="{FF2B5EF4-FFF2-40B4-BE49-F238E27FC236}">
                <a16:creationId xmlns:a16="http://schemas.microsoft.com/office/drawing/2014/main" id="{386D7283-19EF-06F7-AEB6-744919FCA642}"/>
              </a:ext>
            </a:extLst>
          </p:cNvPr>
          <p:cNvSpPr txBox="1">
            <a:spLocks/>
          </p:cNvSpPr>
          <p:nvPr/>
        </p:nvSpPr>
        <p:spPr>
          <a:xfrm>
            <a:off x="786218" y="3317021"/>
            <a:ext cx="1015500" cy="54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5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4500" dirty="0"/>
              <a:t>03</a:t>
            </a:r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CCBC512D-86B7-9B9F-7577-BF7C1D1723D7}"/>
              </a:ext>
            </a:extLst>
          </p:cNvPr>
          <p:cNvGrpSpPr/>
          <p:nvPr/>
        </p:nvGrpSpPr>
        <p:grpSpPr>
          <a:xfrm>
            <a:off x="4853169" y="1780075"/>
            <a:ext cx="3674051" cy="971426"/>
            <a:chOff x="715099" y="1600313"/>
            <a:chExt cx="3674051" cy="971426"/>
          </a:xfrm>
        </p:grpSpPr>
        <p:sp>
          <p:nvSpPr>
            <p:cNvPr id="43" name="Google Shape;488;p31">
              <a:extLst>
                <a:ext uri="{FF2B5EF4-FFF2-40B4-BE49-F238E27FC236}">
                  <a16:creationId xmlns:a16="http://schemas.microsoft.com/office/drawing/2014/main" id="{8F702243-C2B7-E131-55C2-22EB06F9E3A0}"/>
                </a:ext>
              </a:extLst>
            </p:cNvPr>
            <p:cNvSpPr/>
            <p:nvPr/>
          </p:nvSpPr>
          <p:spPr>
            <a:xfrm>
              <a:off x="810362" y="1663135"/>
              <a:ext cx="3578788" cy="908604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89;p31">
              <a:extLst>
                <a:ext uri="{FF2B5EF4-FFF2-40B4-BE49-F238E27FC236}">
                  <a16:creationId xmlns:a16="http://schemas.microsoft.com/office/drawing/2014/main" id="{89360271-2063-9C03-5BD1-D9C64C97D036}"/>
                </a:ext>
              </a:extLst>
            </p:cNvPr>
            <p:cNvSpPr/>
            <p:nvPr/>
          </p:nvSpPr>
          <p:spPr>
            <a:xfrm>
              <a:off x="715099" y="1600313"/>
              <a:ext cx="3578788" cy="90860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" name="Google Shape;490;p31">
              <a:extLst>
                <a:ext uri="{FF2B5EF4-FFF2-40B4-BE49-F238E27FC236}">
                  <a16:creationId xmlns:a16="http://schemas.microsoft.com/office/drawing/2014/main" id="{B7C66FD3-03AE-436F-CFCF-E1EC63B4EE80}"/>
                </a:ext>
              </a:extLst>
            </p:cNvPr>
            <p:cNvCxnSpPr/>
            <p:nvPr/>
          </p:nvCxnSpPr>
          <p:spPr>
            <a:xfrm>
              <a:off x="726318" y="1775270"/>
              <a:ext cx="357908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6" name="Google Shape;495;p31">
            <a:extLst>
              <a:ext uri="{FF2B5EF4-FFF2-40B4-BE49-F238E27FC236}">
                <a16:creationId xmlns:a16="http://schemas.microsoft.com/office/drawing/2014/main" id="{11780F49-8F1F-5454-2754-38FF2729F6C3}"/>
              </a:ext>
            </a:extLst>
          </p:cNvPr>
          <p:cNvSpPr txBox="1">
            <a:spLocks/>
          </p:cNvSpPr>
          <p:nvPr/>
        </p:nvSpPr>
        <p:spPr>
          <a:xfrm>
            <a:off x="5937373" y="2027455"/>
            <a:ext cx="2377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de-CH" sz="2000" b="1" dirty="0"/>
              <a:t>Gantt </a:t>
            </a:r>
            <a:r>
              <a:rPr lang="de-CH" sz="2000" b="1" dirty="0" err="1"/>
              <a:t>chart</a:t>
            </a:r>
            <a:endParaRPr lang="de-CH" sz="2000" dirty="0"/>
          </a:p>
        </p:txBody>
      </p:sp>
      <p:sp>
        <p:nvSpPr>
          <p:cNvPr id="47" name="Google Shape;498;p31">
            <a:extLst>
              <a:ext uri="{FF2B5EF4-FFF2-40B4-BE49-F238E27FC236}">
                <a16:creationId xmlns:a16="http://schemas.microsoft.com/office/drawing/2014/main" id="{5262303E-FA4F-3F4D-83BE-3393065BD31E}"/>
              </a:ext>
            </a:extLst>
          </p:cNvPr>
          <p:cNvSpPr txBox="1">
            <a:spLocks/>
          </p:cNvSpPr>
          <p:nvPr/>
        </p:nvSpPr>
        <p:spPr>
          <a:xfrm>
            <a:off x="4910362" y="2027468"/>
            <a:ext cx="1015500" cy="54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5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4500" dirty="0"/>
              <a:t>02</a:t>
            </a: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EDEB4A4-6334-36B1-A0EC-1E3947471510}"/>
              </a:ext>
            </a:extLst>
          </p:cNvPr>
          <p:cNvGrpSpPr/>
          <p:nvPr/>
        </p:nvGrpSpPr>
        <p:grpSpPr>
          <a:xfrm>
            <a:off x="4850463" y="3093415"/>
            <a:ext cx="3674051" cy="971426"/>
            <a:chOff x="715099" y="1600313"/>
            <a:chExt cx="3674051" cy="971426"/>
          </a:xfrm>
        </p:grpSpPr>
        <p:sp>
          <p:nvSpPr>
            <p:cNvPr id="49" name="Google Shape;488;p31">
              <a:extLst>
                <a:ext uri="{FF2B5EF4-FFF2-40B4-BE49-F238E27FC236}">
                  <a16:creationId xmlns:a16="http://schemas.microsoft.com/office/drawing/2014/main" id="{60A66ABD-5B8C-C7F1-0754-CB9C7248317F}"/>
                </a:ext>
              </a:extLst>
            </p:cNvPr>
            <p:cNvSpPr/>
            <p:nvPr/>
          </p:nvSpPr>
          <p:spPr>
            <a:xfrm>
              <a:off x="810362" y="1663135"/>
              <a:ext cx="3578788" cy="908604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89;p31">
              <a:extLst>
                <a:ext uri="{FF2B5EF4-FFF2-40B4-BE49-F238E27FC236}">
                  <a16:creationId xmlns:a16="http://schemas.microsoft.com/office/drawing/2014/main" id="{E9D7B730-4BB6-539C-E8BE-C44C19EDA91D}"/>
                </a:ext>
              </a:extLst>
            </p:cNvPr>
            <p:cNvSpPr/>
            <p:nvPr/>
          </p:nvSpPr>
          <p:spPr>
            <a:xfrm>
              <a:off x="715099" y="1600313"/>
              <a:ext cx="3578788" cy="90860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" name="Google Shape;490;p31">
              <a:extLst>
                <a:ext uri="{FF2B5EF4-FFF2-40B4-BE49-F238E27FC236}">
                  <a16:creationId xmlns:a16="http://schemas.microsoft.com/office/drawing/2014/main" id="{295ED6F1-75D0-84E7-DB70-F493197C242A}"/>
                </a:ext>
              </a:extLst>
            </p:cNvPr>
            <p:cNvCxnSpPr/>
            <p:nvPr/>
          </p:nvCxnSpPr>
          <p:spPr>
            <a:xfrm>
              <a:off x="726318" y="1775270"/>
              <a:ext cx="357908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" name="Google Shape;495;p31">
            <a:extLst>
              <a:ext uri="{FF2B5EF4-FFF2-40B4-BE49-F238E27FC236}">
                <a16:creationId xmlns:a16="http://schemas.microsoft.com/office/drawing/2014/main" id="{F21CA2CE-E5A5-8AE2-A835-34705D63DF23}"/>
              </a:ext>
            </a:extLst>
          </p:cNvPr>
          <p:cNvSpPr txBox="1">
            <a:spLocks/>
          </p:cNvSpPr>
          <p:nvPr/>
        </p:nvSpPr>
        <p:spPr>
          <a:xfrm>
            <a:off x="5934667" y="3340795"/>
            <a:ext cx="2377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b="1" dirty="0" err="1"/>
              <a:t>Fazit</a:t>
            </a:r>
            <a:endParaRPr lang="de-CH" sz="2000" dirty="0"/>
          </a:p>
        </p:txBody>
      </p:sp>
      <p:sp>
        <p:nvSpPr>
          <p:cNvPr id="53" name="Google Shape;498;p31">
            <a:extLst>
              <a:ext uri="{FF2B5EF4-FFF2-40B4-BE49-F238E27FC236}">
                <a16:creationId xmlns:a16="http://schemas.microsoft.com/office/drawing/2014/main" id="{5A9E716E-27B8-CA5F-175F-A30F3DC6C286}"/>
              </a:ext>
            </a:extLst>
          </p:cNvPr>
          <p:cNvSpPr txBox="1">
            <a:spLocks/>
          </p:cNvSpPr>
          <p:nvPr/>
        </p:nvSpPr>
        <p:spPr>
          <a:xfrm>
            <a:off x="4907656" y="3340808"/>
            <a:ext cx="1014390" cy="54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Black"/>
              <a:buNone/>
              <a:defRPr sz="50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4500" dirty="0"/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9"/>
          <p:cNvSpPr/>
          <p:nvPr/>
        </p:nvSpPr>
        <p:spPr>
          <a:xfrm>
            <a:off x="7620000" y="659219"/>
            <a:ext cx="1225303" cy="419766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5875" cap="flat" cmpd="sng">
            <a:noFill/>
            <a:prstDash val="solid"/>
            <a:round/>
            <a:headEnd type="none" w="sm" len="sm"/>
            <a:tailEnd type="none" w="sm" len="sm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10;p39">
            <a:extLst>
              <a:ext uri="{FF2B5EF4-FFF2-40B4-BE49-F238E27FC236}">
                <a16:creationId xmlns:a16="http://schemas.microsoft.com/office/drawing/2014/main" id="{CF03BFDC-D0CC-F90B-81D5-BF75C27AC7FB}"/>
              </a:ext>
            </a:extLst>
          </p:cNvPr>
          <p:cNvSpPr/>
          <p:nvPr/>
        </p:nvSpPr>
        <p:spPr>
          <a:xfrm>
            <a:off x="6394696" y="659219"/>
            <a:ext cx="1225303" cy="419766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5875" cap="flat" cmpd="sng">
            <a:noFill/>
            <a:prstDash val="solid"/>
            <a:round/>
            <a:headEnd type="none" w="sm" len="sm"/>
            <a:tailEnd type="none" w="sm" len="sm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13;p39">
            <a:extLst>
              <a:ext uri="{FF2B5EF4-FFF2-40B4-BE49-F238E27FC236}">
                <a16:creationId xmlns:a16="http://schemas.microsoft.com/office/drawing/2014/main" id="{5BD2E821-AF1F-40DD-FE24-A7DE29E3FC31}"/>
              </a:ext>
            </a:extLst>
          </p:cNvPr>
          <p:cNvSpPr txBox="1">
            <a:spLocks/>
          </p:cNvSpPr>
          <p:nvPr/>
        </p:nvSpPr>
        <p:spPr>
          <a:xfrm rot="16200000">
            <a:off x="6177589" y="3466333"/>
            <a:ext cx="1659517" cy="422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de-CH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Datenbank</a:t>
            </a:r>
          </a:p>
        </p:txBody>
      </p:sp>
      <p:sp>
        <p:nvSpPr>
          <p:cNvPr id="34" name="Google Shape;810;p39">
            <a:extLst>
              <a:ext uri="{FF2B5EF4-FFF2-40B4-BE49-F238E27FC236}">
                <a16:creationId xmlns:a16="http://schemas.microsoft.com/office/drawing/2014/main" id="{34336B34-76FB-0304-14FA-C81AD15A9710}"/>
              </a:ext>
            </a:extLst>
          </p:cNvPr>
          <p:cNvSpPr/>
          <p:nvPr/>
        </p:nvSpPr>
        <p:spPr>
          <a:xfrm>
            <a:off x="5169392" y="659219"/>
            <a:ext cx="1225303" cy="419766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5875" cap="flat" cmpd="sng">
            <a:noFill/>
            <a:prstDash val="solid"/>
            <a:round/>
            <a:headEnd type="none" w="sm" len="sm"/>
            <a:tailEnd type="none" w="sm" len="sm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813;p39">
            <a:extLst>
              <a:ext uri="{FF2B5EF4-FFF2-40B4-BE49-F238E27FC236}">
                <a16:creationId xmlns:a16="http://schemas.microsoft.com/office/drawing/2014/main" id="{BB27CEBB-AF93-94DC-6536-2CA2F885D359}"/>
              </a:ext>
            </a:extLst>
          </p:cNvPr>
          <p:cNvSpPr txBox="1">
            <a:spLocks/>
          </p:cNvSpPr>
          <p:nvPr/>
        </p:nvSpPr>
        <p:spPr>
          <a:xfrm rot="16200000">
            <a:off x="5042800" y="3542088"/>
            <a:ext cx="1495528" cy="43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de-CH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Backend</a:t>
            </a:r>
          </a:p>
        </p:txBody>
      </p:sp>
      <p:sp>
        <p:nvSpPr>
          <p:cNvPr id="36" name="Google Shape;810;p39">
            <a:extLst>
              <a:ext uri="{FF2B5EF4-FFF2-40B4-BE49-F238E27FC236}">
                <a16:creationId xmlns:a16="http://schemas.microsoft.com/office/drawing/2014/main" id="{849B57D8-78F8-BDBC-DFAE-1B77DC0B0A38}"/>
              </a:ext>
            </a:extLst>
          </p:cNvPr>
          <p:cNvSpPr/>
          <p:nvPr/>
        </p:nvSpPr>
        <p:spPr>
          <a:xfrm>
            <a:off x="3944088" y="659219"/>
            <a:ext cx="1225303" cy="419766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5875" cap="flat" cmpd="sng">
            <a:noFill/>
            <a:prstDash val="solid"/>
            <a:round/>
            <a:headEnd type="none" w="sm" len="sm"/>
            <a:tailEnd type="none" w="sm" len="sm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813;p39">
            <a:extLst>
              <a:ext uri="{FF2B5EF4-FFF2-40B4-BE49-F238E27FC236}">
                <a16:creationId xmlns:a16="http://schemas.microsoft.com/office/drawing/2014/main" id="{7067E92D-70D2-4E15-FA4E-CFFA4CC23DB5}"/>
              </a:ext>
            </a:extLst>
          </p:cNvPr>
          <p:cNvSpPr txBox="1">
            <a:spLocks/>
          </p:cNvSpPr>
          <p:nvPr/>
        </p:nvSpPr>
        <p:spPr>
          <a:xfrm rot="16200000">
            <a:off x="3081356" y="2783570"/>
            <a:ext cx="2944931" cy="45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de-CH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Kernanforderungen</a:t>
            </a:r>
          </a:p>
        </p:txBody>
      </p:sp>
      <p:sp>
        <p:nvSpPr>
          <p:cNvPr id="38" name="Google Shape;810;p39">
            <a:extLst>
              <a:ext uri="{FF2B5EF4-FFF2-40B4-BE49-F238E27FC236}">
                <a16:creationId xmlns:a16="http://schemas.microsoft.com/office/drawing/2014/main" id="{58336834-08D5-BE95-2423-04BCF04010A5}"/>
              </a:ext>
            </a:extLst>
          </p:cNvPr>
          <p:cNvSpPr/>
          <p:nvPr/>
        </p:nvSpPr>
        <p:spPr>
          <a:xfrm>
            <a:off x="298697" y="659219"/>
            <a:ext cx="3645391" cy="419766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5875" cap="flat" cmpd="sng">
            <a:noFill/>
            <a:prstDash val="solid"/>
            <a:round/>
            <a:headEnd type="none" w="sm" len="sm"/>
            <a:tailEnd type="none" w="sm" len="sm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813;p39">
            <a:extLst>
              <a:ext uri="{FF2B5EF4-FFF2-40B4-BE49-F238E27FC236}">
                <a16:creationId xmlns:a16="http://schemas.microsoft.com/office/drawing/2014/main" id="{7E8154BC-BE1E-2690-875E-D1EAA37BBD09}"/>
              </a:ext>
            </a:extLst>
          </p:cNvPr>
          <p:cNvSpPr txBox="1">
            <a:spLocks/>
          </p:cNvSpPr>
          <p:nvPr/>
        </p:nvSpPr>
        <p:spPr>
          <a:xfrm>
            <a:off x="536212" y="2295446"/>
            <a:ext cx="3173031" cy="529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CH" sz="2500" b="1" dirty="0">
                <a:solidFill>
                  <a:srgbClr val="002060"/>
                </a:solidFill>
              </a:rPr>
              <a:t>Projekt-Konzept</a:t>
            </a:r>
            <a:endParaRPr lang="de-CH" sz="2500" dirty="0">
              <a:solidFill>
                <a:srgbClr val="002060"/>
              </a:solidFill>
            </a:endParaRPr>
          </a:p>
        </p:txBody>
      </p:sp>
      <p:grpSp>
        <p:nvGrpSpPr>
          <p:cNvPr id="40" name="Google Shape;535;p32">
            <a:extLst>
              <a:ext uri="{FF2B5EF4-FFF2-40B4-BE49-F238E27FC236}">
                <a16:creationId xmlns:a16="http://schemas.microsoft.com/office/drawing/2014/main" id="{0252D699-C9A8-28C2-6D02-5725EFB59764}"/>
              </a:ext>
            </a:extLst>
          </p:cNvPr>
          <p:cNvGrpSpPr/>
          <p:nvPr/>
        </p:nvGrpSpPr>
        <p:grpSpPr>
          <a:xfrm>
            <a:off x="162000" y="95126"/>
            <a:ext cx="1368300" cy="1269617"/>
            <a:chOff x="715100" y="274199"/>
            <a:chExt cx="1920300" cy="1918875"/>
          </a:xfrm>
        </p:grpSpPr>
        <p:sp>
          <p:nvSpPr>
            <p:cNvPr id="41" name="Google Shape;536;p32">
              <a:extLst>
                <a:ext uri="{FF2B5EF4-FFF2-40B4-BE49-F238E27FC236}">
                  <a16:creationId xmlns:a16="http://schemas.microsoft.com/office/drawing/2014/main" id="{DE7CD354-F029-084C-3DAF-33BD4886091F}"/>
                </a:ext>
              </a:extLst>
            </p:cNvPr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537;p32">
              <a:extLst>
                <a:ext uri="{FF2B5EF4-FFF2-40B4-BE49-F238E27FC236}">
                  <a16:creationId xmlns:a16="http://schemas.microsoft.com/office/drawing/2014/main" id="{E8869F21-961C-9807-6B20-423A49DB49C0}"/>
                </a:ext>
              </a:extLst>
            </p:cNvPr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43" name="Google Shape;538;p32">
                <a:extLst>
                  <a:ext uri="{FF2B5EF4-FFF2-40B4-BE49-F238E27FC236}">
                    <a16:creationId xmlns:a16="http://schemas.microsoft.com/office/drawing/2014/main" id="{E1660AC2-BA13-E152-A030-520F5C63AD99}"/>
                  </a:ext>
                </a:extLst>
              </p:cNvPr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539;p32">
                <a:extLst>
                  <a:ext uri="{FF2B5EF4-FFF2-40B4-BE49-F238E27FC236}">
                    <a16:creationId xmlns:a16="http://schemas.microsoft.com/office/drawing/2014/main" id="{870685C0-F853-B49A-E1B5-4D1AF3AF0DF4}"/>
                  </a:ext>
                </a:extLst>
              </p:cNvPr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5" name="Google Shape;540;p32">
                <a:extLst>
                  <a:ext uri="{FF2B5EF4-FFF2-40B4-BE49-F238E27FC236}">
                    <a16:creationId xmlns:a16="http://schemas.microsoft.com/office/drawing/2014/main" id="{1E4F37E5-D113-9C33-E27A-8701D4DC7C4F}"/>
                  </a:ext>
                </a:extLst>
              </p:cNvPr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8" name="Google Shape;541;p32">
                  <a:extLst>
                    <a:ext uri="{FF2B5EF4-FFF2-40B4-BE49-F238E27FC236}">
                      <a16:creationId xmlns:a16="http://schemas.microsoft.com/office/drawing/2014/main" id="{F0041BFA-4AE8-4978-D5C7-9CCADE6ECC6E}"/>
                    </a:ext>
                  </a:extLst>
                </p:cNvPr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542;p32">
                  <a:extLst>
                    <a:ext uri="{FF2B5EF4-FFF2-40B4-BE49-F238E27FC236}">
                      <a16:creationId xmlns:a16="http://schemas.microsoft.com/office/drawing/2014/main" id="{6C139307-05F2-7E92-BB55-D98C475F0B3D}"/>
                    </a:ext>
                  </a:extLst>
                </p:cNvPr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6" name="Google Shape;543;p32">
                <a:extLst>
                  <a:ext uri="{FF2B5EF4-FFF2-40B4-BE49-F238E27FC236}">
                    <a16:creationId xmlns:a16="http://schemas.microsoft.com/office/drawing/2014/main" id="{1BEF8ED2-0ADB-47ED-B3F1-CF08A05AA9C5}"/>
                  </a:ext>
                </a:extLst>
              </p:cNvPr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7" name="Google Shape;544;p32">
                <a:extLst>
                  <a:ext uri="{FF2B5EF4-FFF2-40B4-BE49-F238E27FC236}">
                    <a16:creationId xmlns:a16="http://schemas.microsoft.com/office/drawing/2014/main" id="{1016E8A4-51F6-F0F2-7A3E-926449915A6E}"/>
                  </a:ext>
                </a:extLst>
              </p:cNvPr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0" name="Google Shape;545;p32">
            <a:extLst>
              <a:ext uri="{FF2B5EF4-FFF2-40B4-BE49-F238E27FC236}">
                <a16:creationId xmlns:a16="http://schemas.microsoft.com/office/drawing/2014/main" id="{60C5F3AB-55ED-7AFC-7D51-E4018FA90957}"/>
              </a:ext>
            </a:extLst>
          </p:cNvPr>
          <p:cNvSpPr txBox="1">
            <a:spLocks/>
          </p:cNvSpPr>
          <p:nvPr/>
        </p:nvSpPr>
        <p:spPr>
          <a:xfrm>
            <a:off x="329337" y="383001"/>
            <a:ext cx="922125" cy="8674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dirty="0">
                <a:latin typeface="Rubik Black" panose="020B0604020202020204" charset="-79"/>
                <a:cs typeface="Rubik Black" panose="020B0604020202020204" charset="-79"/>
              </a:rPr>
              <a:t>01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7EF8F1D-8F53-C252-AED4-727C43455DE1}"/>
              </a:ext>
            </a:extLst>
          </p:cNvPr>
          <p:cNvSpPr txBox="1"/>
          <p:nvPr/>
        </p:nvSpPr>
        <p:spPr>
          <a:xfrm>
            <a:off x="355672" y="2943725"/>
            <a:ext cx="362791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Entwicklung eines Microservice</a:t>
            </a:r>
          </a:p>
          <a:p>
            <a:r>
              <a:rPr lang="de-DE" b="1" dirty="0"/>
              <a:t>basierten Systems zur Buchung und </a:t>
            </a:r>
          </a:p>
          <a:p>
            <a:r>
              <a:rPr lang="de-DE" b="1" dirty="0"/>
              <a:t>Verwaltung von Flügen, mit API-</a:t>
            </a:r>
          </a:p>
          <a:p>
            <a:r>
              <a:rPr lang="de-DE" b="1" dirty="0"/>
              <a:t>Gateway, JWT-Authentifizierung und </a:t>
            </a:r>
          </a:p>
          <a:p>
            <a:r>
              <a:rPr lang="de-DE" b="1" dirty="0"/>
              <a:t>Speicherung in MongoDB &amp; SQL Server.</a:t>
            </a:r>
            <a:endParaRPr lang="de-DE" dirty="0"/>
          </a:p>
        </p:txBody>
      </p:sp>
      <p:sp>
        <p:nvSpPr>
          <p:cNvPr id="3" name="Google Shape;752;p37">
            <a:extLst>
              <a:ext uri="{FF2B5EF4-FFF2-40B4-BE49-F238E27FC236}">
                <a16:creationId xmlns:a16="http://schemas.microsoft.com/office/drawing/2014/main" id="{6F6297B3-DB74-FF80-E245-A724855AA371}"/>
              </a:ext>
            </a:extLst>
          </p:cNvPr>
          <p:cNvSpPr/>
          <p:nvPr/>
        </p:nvSpPr>
        <p:spPr>
          <a:xfrm>
            <a:off x="947500" y="10903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53;p37">
            <a:extLst>
              <a:ext uri="{FF2B5EF4-FFF2-40B4-BE49-F238E27FC236}">
                <a16:creationId xmlns:a16="http://schemas.microsoft.com/office/drawing/2014/main" id="{FB5E3A3C-2AC4-60C9-77D9-72E6D866F8E3}"/>
              </a:ext>
            </a:extLst>
          </p:cNvPr>
          <p:cNvSpPr/>
          <p:nvPr/>
        </p:nvSpPr>
        <p:spPr>
          <a:xfrm>
            <a:off x="715160" y="9416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535;p32">
            <a:extLst>
              <a:ext uri="{FF2B5EF4-FFF2-40B4-BE49-F238E27FC236}">
                <a16:creationId xmlns:a16="http://schemas.microsoft.com/office/drawing/2014/main" id="{8933FF34-4923-F02D-5ADB-FB191B99A1E6}"/>
              </a:ext>
            </a:extLst>
          </p:cNvPr>
          <p:cNvGrpSpPr/>
          <p:nvPr/>
        </p:nvGrpSpPr>
        <p:grpSpPr>
          <a:xfrm>
            <a:off x="106241" y="100407"/>
            <a:ext cx="1537817" cy="1273674"/>
            <a:chOff x="715100" y="274199"/>
            <a:chExt cx="1920300" cy="1918875"/>
          </a:xfrm>
        </p:grpSpPr>
        <p:sp>
          <p:nvSpPr>
            <p:cNvPr id="6" name="Google Shape;536;p32">
              <a:extLst>
                <a:ext uri="{FF2B5EF4-FFF2-40B4-BE49-F238E27FC236}">
                  <a16:creationId xmlns:a16="http://schemas.microsoft.com/office/drawing/2014/main" id="{BDD612BE-B68A-0B88-BE75-05F63D2DB508}"/>
                </a:ext>
              </a:extLst>
            </p:cNvPr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537;p32">
              <a:extLst>
                <a:ext uri="{FF2B5EF4-FFF2-40B4-BE49-F238E27FC236}">
                  <a16:creationId xmlns:a16="http://schemas.microsoft.com/office/drawing/2014/main" id="{4A4B1986-D720-92C5-5A42-41E581D3FB4B}"/>
                </a:ext>
              </a:extLst>
            </p:cNvPr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8" name="Google Shape;538;p32">
                <a:extLst>
                  <a:ext uri="{FF2B5EF4-FFF2-40B4-BE49-F238E27FC236}">
                    <a16:creationId xmlns:a16="http://schemas.microsoft.com/office/drawing/2014/main" id="{3E268BAA-0DAD-F435-B2F0-0B99CEDD6414}"/>
                  </a:ext>
                </a:extLst>
              </p:cNvPr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9" name="Google Shape;539;p32">
                <a:extLst>
                  <a:ext uri="{FF2B5EF4-FFF2-40B4-BE49-F238E27FC236}">
                    <a16:creationId xmlns:a16="http://schemas.microsoft.com/office/drawing/2014/main" id="{B3EF3F80-1E12-996B-976E-1449AFBDD520}"/>
                  </a:ext>
                </a:extLst>
              </p:cNvPr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" name="Google Shape;540;p32">
                <a:extLst>
                  <a:ext uri="{FF2B5EF4-FFF2-40B4-BE49-F238E27FC236}">
                    <a16:creationId xmlns:a16="http://schemas.microsoft.com/office/drawing/2014/main" id="{1D35D85B-7F37-119D-6D37-BCAB4F2F21DB}"/>
                  </a:ext>
                </a:extLst>
              </p:cNvPr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" name="Google Shape;541;p32">
                  <a:extLst>
                    <a:ext uri="{FF2B5EF4-FFF2-40B4-BE49-F238E27FC236}">
                      <a16:creationId xmlns:a16="http://schemas.microsoft.com/office/drawing/2014/main" id="{D26B0F35-73C6-73C1-3B08-8540EB58AA57}"/>
                    </a:ext>
                  </a:extLst>
                </p:cNvPr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542;p32">
                  <a:extLst>
                    <a:ext uri="{FF2B5EF4-FFF2-40B4-BE49-F238E27FC236}">
                      <a16:creationId xmlns:a16="http://schemas.microsoft.com/office/drawing/2014/main" id="{503C32B9-82C4-35FE-281D-5BE1635AD6F7}"/>
                    </a:ext>
                  </a:extLst>
                </p:cNvPr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" name="Google Shape;543;p32">
                <a:extLst>
                  <a:ext uri="{FF2B5EF4-FFF2-40B4-BE49-F238E27FC236}">
                    <a16:creationId xmlns:a16="http://schemas.microsoft.com/office/drawing/2014/main" id="{5CF5D7C3-FE28-D7A0-45AE-641ED8BD0640}"/>
                  </a:ext>
                </a:extLst>
              </p:cNvPr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" name="Google Shape;544;p32">
                <a:extLst>
                  <a:ext uri="{FF2B5EF4-FFF2-40B4-BE49-F238E27FC236}">
                    <a16:creationId xmlns:a16="http://schemas.microsoft.com/office/drawing/2014/main" id="{814BAA38-8626-1985-28D3-1AA8AC684CD7}"/>
                  </a:ext>
                </a:extLst>
              </p:cNvPr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" name="Google Shape;545;p32">
            <a:extLst>
              <a:ext uri="{FF2B5EF4-FFF2-40B4-BE49-F238E27FC236}">
                <a16:creationId xmlns:a16="http://schemas.microsoft.com/office/drawing/2014/main" id="{D1B41259-8EE3-FDA3-555D-E8876031D840}"/>
              </a:ext>
            </a:extLst>
          </p:cNvPr>
          <p:cNvSpPr txBox="1">
            <a:spLocks/>
          </p:cNvSpPr>
          <p:nvPr/>
        </p:nvSpPr>
        <p:spPr>
          <a:xfrm>
            <a:off x="245045" y="371082"/>
            <a:ext cx="1224656" cy="910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/>
            <a:r>
              <a:rPr lang="en" sz="5500" dirty="0">
                <a:latin typeface="Rubik Black" panose="020B0604020202020204" charset="-79"/>
                <a:cs typeface="Rubik Black" panose="020B0604020202020204" charset="-79"/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9"/>
          <p:cNvSpPr/>
          <p:nvPr/>
        </p:nvSpPr>
        <p:spPr>
          <a:xfrm>
            <a:off x="7620000" y="659219"/>
            <a:ext cx="1225303" cy="419766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5875" cap="flat" cmpd="sng">
            <a:noFill/>
            <a:prstDash val="solid"/>
            <a:round/>
            <a:headEnd type="none" w="sm" len="sm"/>
            <a:tailEnd type="none" w="sm" len="sm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10;p39">
            <a:extLst>
              <a:ext uri="{FF2B5EF4-FFF2-40B4-BE49-F238E27FC236}">
                <a16:creationId xmlns:a16="http://schemas.microsoft.com/office/drawing/2014/main" id="{CF03BFDC-D0CC-F90B-81D5-BF75C27AC7FB}"/>
              </a:ext>
            </a:extLst>
          </p:cNvPr>
          <p:cNvSpPr/>
          <p:nvPr/>
        </p:nvSpPr>
        <p:spPr>
          <a:xfrm>
            <a:off x="6394696" y="659219"/>
            <a:ext cx="1225303" cy="419766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5875" cap="flat" cmpd="sng">
            <a:noFill/>
            <a:prstDash val="solid"/>
            <a:round/>
            <a:headEnd type="none" w="sm" len="sm"/>
            <a:tailEnd type="none" w="sm" len="sm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13;p39">
            <a:extLst>
              <a:ext uri="{FF2B5EF4-FFF2-40B4-BE49-F238E27FC236}">
                <a16:creationId xmlns:a16="http://schemas.microsoft.com/office/drawing/2014/main" id="{5BD2E821-AF1F-40DD-FE24-A7DE29E3FC31}"/>
              </a:ext>
            </a:extLst>
          </p:cNvPr>
          <p:cNvSpPr txBox="1">
            <a:spLocks/>
          </p:cNvSpPr>
          <p:nvPr/>
        </p:nvSpPr>
        <p:spPr>
          <a:xfrm rot="16200000">
            <a:off x="6168340" y="3421298"/>
            <a:ext cx="1675926" cy="44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de-CH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Datenbank</a:t>
            </a:r>
          </a:p>
        </p:txBody>
      </p:sp>
      <p:sp>
        <p:nvSpPr>
          <p:cNvPr id="34" name="Google Shape;810;p39">
            <a:extLst>
              <a:ext uri="{FF2B5EF4-FFF2-40B4-BE49-F238E27FC236}">
                <a16:creationId xmlns:a16="http://schemas.microsoft.com/office/drawing/2014/main" id="{34336B34-76FB-0304-14FA-C81AD15A9710}"/>
              </a:ext>
            </a:extLst>
          </p:cNvPr>
          <p:cNvSpPr/>
          <p:nvPr/>
        </p:nvSpPr>
        <p:spPr>
          <a:xfrm>
            <a:off x="5153999" y="659218"/>
            <a:ext cx="1225303" cy="419766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5875" cap="flat" cmpd="sng">
            <a:noFill/>
            <a:prstDash val="solid"/>
            <a:round/>
            <a:headEnd type="none" w="sm" len="sm"/>
            <a:tailEnd type="none" w="sm" len="sm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813;p39">
            <a:extLst>
              <a:ext uri="{FF2B5EF4-FFF2-40B4-BE49-F238E27FC236}">
                <a16:creationId xmlns:a16="http://schemas.microsoft.com/office/drawing/2014/main" id="{BB27CEBB-AF93-94DC-6536-2CA2F885D359}"/>
              </a:ext>
            </a:extLst>
          </p:cNvPr>
          <p:cNvSpPr txBox="1">
            <a:spLocks/>
          </p:cNvSpPr>
          <p:nvPr/>
        </p:nvSpPr>
        <p:spPr>
          <a:xfrm rot="16200000">
            <a:off x="4945469" y="3421644"/>
            <a:ext cx="1673148" cy="4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de-CH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Backend</a:t>
            </a:r>
          </a:p>
        </p:txBody>
      </p:sp>
      <p:sp>
        <p:nvSpPr>
          <p:cNvPr id="36" name="Google Shape;810;p39">
            <a:extLst>
              <a:ext uri="{FF2B5EF4-FFF2-40B4-BE49-F238E27FC236}">
                <a16:creationId xmlns:a16="http://schemas.microsoft.com/office/drawing/2014/main" id="{849B57D8-78F8-BDBC-DFAE-1B77DC0B0A38}"/>
              </a:ext>
            </a:extLst>
          </p:cNvPr>
          <p:cNvSpPr/>
          <p:nvPr/>
        </p:nvSpPr>
        <p:spPr>
          <a:xfrm>
            <a:off x="1524001" y="659218"/>
            <a:ext cx="3588192" cy="419766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5875" cap="flat" cmpd="sng">
            <a:noFill/>
            <a:prstDash val="solid"/>
            <a:round/>
            <a:headEnd type="none" w="sm" len="sm"/>
            <a:tailEnd type="none" w="sm" len="sm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13;p39">
            <a:extLst>
              <a:ext uri="{FF2B5EF4-FFF2-40B4-BE49-F238E27FC236}">
                <a16:creationId xmlns:a16="http://schemas.microsoft.com/office/drawing/2014/main" id="{7067E92D-70D2-4E15-FA4E-CFFA4CC23DB5}"/>
              </a:ext>
            </a:extLst>
          </p:cNvPr>
          <p:cNvSpPr txBox="1">
            <a:spLocks/>
          </p:cNvSpPr>
          <p:nvPr/>
        </p:nvSpPr>
        <p:spPr>
          <a:xfrm>
            <a:off x="1581200" y="2571749"/>
            <a:ext cx="3588191" cy="806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de-CH" sz="2500" dirty="0"/>
              <a:t>Kernanforderungen</a:t>
            </a:r>
            <a:endParaRPr lang="de-CH" sz="2500" dirty="0">
              <a:solidFill>
                <a:schemeClr val="tx1"/>
              </a:solidFill>
            </a:endParaRPr>
          </a:p>
        </p:txBody>
      </p:sp>
      <p:sp>
        <p:nvSpPr>
          <p:cNvPr id="38" name="Google Shape;810;p39">
            <a:extLst>
              <a:ext uri="{FF2B5EF4-FFF2-40B4-BE49-F238E27FC236}">
                <a16:creationId xmlns:a16="http://schemas.microsoft.com/office/drawing/2014/main" id="{58336834-08D5-BE95-2423-04BCF04010A5}"/>
              </a:ext>
            </a:extLst>
          </p:cNvPr>
          <p:cNvSpPr/>
          <p:nvPr/>
        </p:nvSpPr>
        <p:spPr>
          <a:xfrm>
            <a:off x="298698" y="659219"/>
            <a:ext cx="1225304" cy="419766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5875" cap="flat" cmpd="sng">
            <a:noFill/>
            <a:prstDash val="solid"/>
            <a:round/>
            <a:headEnd type="none" w="sm" len="sm"/>
            <a:tailEnd type="none" w="sm" len="sm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813;p39">
            <a:extLst>
              <a:ext uri="{FF2B5EF4-FFF2-40B4-BE49-F238E27FC236}">
                <a16:creationId xmlns:a16="http://schemas.microsoft.com/office/drawing/2014/main" id="{7E8154BC-BE1E-2690-875E-D1EAA37BBD09}"/>
              </a:ext>
            </a:extLst>
          </p:cNvPr>
          <p:cNvSpPr txBox="1">
            <a:spLocks/>
          </p:cNvSpPr>
          <p:nvPr/>
        </p:nvSpPr>
        <p:spPr>
          <a:xfrm rot="16200000">
            <a:off x="-386942" y="2787951"/>
            <a:ext cx="2596585" cy="41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CH" sz="2000" b="1" dirty="0">
                <a:solidFill>
                  <a:srgbClr val="002060"/>
                </a:solidFill>
              </a:rPr>
              <a:t>Projekt-Konzept</a:t>
            </a:r>
            <a:endParaRPr lang="de-CH" sz="2000" dirty="0">
              <a:solidFill>
                <a:srgbClr val="002060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37DE14C-7A99-D556-1CCD-43C13C549F4E}"/>
              </a:ext>
            </a:extLst>
          </p:cNvPr>
          <p:cNvSpPr txBox="1"/>
          <p:nvPr/>
        </p:nvSpPr>
        <p:spPr>
          <a:xfrm>
            <a:off x="1638399" y="3378116"/>
            <a:ext cx="3416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dirty="0">
              <a:latin typeface="Karla" pitchFamily="2" charset="0"/>
            </a:endParaRPr>
          </a:p>
        </p:txBody>
      </p:sp>
      <p:grpSp>
        <p:nvGrpSpPr>
          <p:cNvPr id="25" name="Google Shape;535;p32">
            <a:extLst>
              <a:ext uri="{FF2B5EF4-FFF2-40B4-BE49-F238E27FC236}">
                <a16:creationId xmlns:a16="http://schemas.microsoft.com/office/drawing/2014/main" id="{507E1B29-AEFD-D647-9774-28AA014F2B44}"/>
              </a:ext>
            </a:extLst>
          </p:cNvPr>
          <p:cNvGrpSpPr/>
          <p:nvPr/>
        </p:nvGrpSpPr>
        <p:grpSpPr>
          <a:xfrm>
            <a:off x="162000" y="95126"/>
            <a:ext cx="1368300" cy="1269617"/>
            <a:chOff x="715100" y="274199"/>
            <a:chExt cx="1920300" cy="1918875"/>
          </a:xfrm>
        </p:grpSpPr>
        <p:sp>
          <p:nvSpPr>
            <p:cNvPr id="26" name="Google Shape;536;p32">
              <a:extLst>
                <a:ext uri="{FF2B5EF4-FFF2-40B4-BE49-F238E27FC236}">
                  <a16:creationId xmlns:a16="http://schemas.microsoft.com/office/drawing/2014/main" id="{DD3A88A5-F7C3-E072-3D61-B6AE011BF704}"/>
                </a:ext>
              </a:extLst>
            </p:cNvPr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537;p32">
              <a:extLst>
                <a:ext uri="{FF2B5EF4-FFF2-40B4-BE49-F238E27FC236}">
                  <a16:creationId xmlns:a16="http://schemas.microsoft.com/office/drawing/2014/main" id="{CADCEA49-85A1-882D-1759-35E7A0462EE9}"/>
                </a:ext>
              </a:extLst>
            </p:cNvPr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28" name="Google Shape;538;p32">
                <a:extLst>
                  <a:ext uri="{FF2B5EF4-FFF2-40B4-BE49-F238E27FC236}">
                    <a16:creationId xmlns:a16="http://schemas.microsoft.com/office/drawing/2014/main" id="{7F48B0C3-6129-C278-22D1-60E7432B832D}"/>
                  </a:ext>
                </a:extLst>
              </p:cNvPr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539;p32">
                <a:extLst>
                  <a:ext uri="{FF2B5EF4-FFF2-40B4-BE49-F238E27FC236}">
                    <a16:creationId xmlns:a16="http://schemas.microsoft.com/office/drawing/2014/main" id="{9E2DA502-80FD-B0C7-BDF4-11E7DE0FE3F6}"/>
                  </a:ext>
                </a:extLst>
              </p:cNvPr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0" name="Google Shape;540;p32">
                <a:extLst>
                  <a:ext uri="{FF2B5EF4-FFF2-40B4-BE49-F238E27FC236}">
                    <a16:creationId xmlns:a16="http://schemas.microsoft.com/office/drawing/2014/main" id="{FE1EDE2E-D7A4-17E2-1C88-0BD5D73A3FE3}"/>
                  </a:ext>
                </a:extLst>
              </p:cNvPr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541;p32">
                  <a:extLst>
                    <a:ext uri="{FF2B5EF4-FFF2-40B4-BE49-F238E27FC236}">
                      <a16:creationId xmlns:a16="http://schemas.microsoft.com/office/drawing/2014/main" id="{AD916FA5-3789-59E7-1489-9ADA3CE95B62}"/>
                    </a:ext>
                  </a:extLst>
                </p:cNvPr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542;p32">
                  <a:extLst>
                    <a:ext uri="{FF2B5EF4-FFF2-40B4-BE49-F238E27FC236}">
                      <a16:creationId xmlns:a16="http://schemas.microsoft.com/office/drawing/2014/main" id="{71C8D72D-2B1E-AF4B-DB59-613821D2E0EA}"/>
                    </a:ext>
                  </a:extLst>
                </p:cNvPr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1" name="Google Shape;543;p32">
                <a:extLst>
                  <a:ext uri="{FF2B5EF4-FFF2-40B4-BE49-F238E27FC236}">
                    <a16:creationId xmlns:a16="http://schemas.microsoft.com/office/drawing/2014/main" id="{3B463155-2173-041A-5FDD-1B21AB306BA2}"/>
                  </a:ext>
                </a:extLst>
              </p:cNvPr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0" name="Google Shape;544;p32">
                <a:extLst>
                  <a:ext uri="{FF2B5EF4-FFF2-40B4-BE49-F238E27FC236}">
                    <a16:creationId xmlns:a16="http://schemas.microsoft.com/office/drawing/2014/main" id="{57888EC2-AE01-1AAA-4149-A94C6E3BA0F9}"/>
                  </a:ext>
                </a:extLst>
              </p:cNvPr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3" name="Google Shape;545;p32">
            <a:extLst>
              <a:ext uri="{FF2B5EF4-FFF2-40B4-BE49-F238E27FC236}">
                <a16:creationId xmlns:a16="http://schemas.microsoft.com/office/drawing/2014/main" id="{A3F08AA8-CCE7-7282-5B51-6352D207AC3B}"/>
              </a:ext>
            </a:extLst>
          </p:cNvPr>
          <p:cNvSpPr txBox="1">
            <a:spLocks/>
          </p:cNvSpPr>
          <p:nvPr/>
        </p:nvSpPr>
        <p:spPr>
          <a:xfrm>
            <a:off x="329337" y="383001"/>
            <a:ext cx="922125" cy="8674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dirty="0">
                <a:latin typeface="Rubik Black" panose="020B0604020202020204" charset="-79"/>
                <a:cs typeface="Rubik Black" panose="020B0604020202020204" charset="-79"/>
              </a:rPr>
              <a:t>01</a:t>
            </a:r>
          </a:p>
        </p:txBody>
      </p:sp>
      <p:pic>
        <p:nvPicPr>
          <p:cNvPr id="16" name="Grafik 15" descr="Ein Bild, das Screenshot, Symbol, Grafiken, Rechteck enthält.&#10;&#10;Automatisch generierte Beschreibung">
            <a:extLst>
              <a:ext uri="{FF2B5EF4-FFF2-40B4-BE49-F238E27FC236}">
                <a16:creationId xmlns:a16="http://schemas.microsoft.com/office/drawing/2014/main" id="{6B25FDCA-6FF3-A374-D565-B73F7B485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905" y="1101193"/>
            <a:ext cx="1704384" cy="1704384"/>
          </a:xfrm>
          <a:prstGeom prst="rect">
            <a:avLst/>
          </a:prstGeom>
        </p:spPr>
      </p:pic>
      <p:sp>
        <p:nvSpPr>
          <p:cNvPr id="17" name="Google Shape;752;p37">
            <a:extLst>
              <a:ext uri="{FF2B5EF4-FFF2-40B4-BE49-F238E27FC236}">
                <a16:creationId xmlns:a16="http://schemas.microsoft.com/office/drawing/2014/main" id="{F23C70DE-8562-DF68-2EB1-AC9C80760449}"/>
              </a:ext>
            </a:extLst>
          </p:cNvPr>
          <p:cNvSpPr/>
          <p:nvPr/>
        </p:nvSpPr>
        <p:spPr>
          <a:xfrm>
            <a:off x="947500" y="10903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53;p37">
            <a:extLst>
              <a:ext uri="{FF2B5EF4-FFF2-40B4-BE49-F238E27FC236}">
                <a16:creationId xmlns:a16="http://schemas.microsoft.com/office/drawing/2014/main" id="{77F2D049-CA01-3E83-A4BD-9E0E381CAA62}"/>
              </a:ext>
            </a:extLst>
          </p:cNvPr>
          <p:cNvSpPr/>
          <p:nvPr/>
        </p:nvSpPr>
        <p:spPr>
          <a:xfrm>
            <a:off x="715160" y="9416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535;p32">
            <a:extLst>
              <a:ext uri="{FF2B5EF4-FFF2-40B4-BE49-F238E27FC236}">
                <a16:creationId xmlns:a16="http://schemas.microsoft.com/office/drawing/2014/main" id="{72CB6E95-7A58-0DE5-ABD4-B9BF4E156385}"/>
              </a:ext>
            </a:extLst>
          </p:cNvPr>
          <p:cNvGrpSpPr/>
          <p:nvPr/>
        </p:nvGrpSpPr>
        <p:grpSpPr>
          <a:xfrm>
            <a:off x="106241" y="100407"/>
            <a:ext cx="1537817" cy="1273674"/>
            <a:chOff x="715100" y="274199"/>
            <a:chExt cx="1920300" cy="1918875"/>
          </a:xfrm>
        </p:grpSpPr>
        <p:sp>
          <p:nvSpPr>
            <p:cNvPr id="20" name="Google Shape;536;p32">
              <a:extLst>
                <a:ext uri="{FF2B5EF4-FFF2-40B4-BE49-F238E27FC236}">
                  <a16:creationId xmlns:a16="http://schemas.microsoft.com/office/drawing/2014/main" id="{B27AB840-7D9A-2C5C-65E1-44D21E794BF0}"/>
                </a:ext>
              </a:extLst>
            </p:cNvPr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537;p32">
              <a:extLst>
                <a:ext uri="{FF2B5EF4-FFF2-40B4-BE49-F238E27FC236}">
                  <a16:creationId xmlns:a16="http://schemas.microsoft.com/office/drawing/2014/main" id="{E2B29AA3-4DE6-C572-9AAA-A71873A4D8E7}"/>
                </a:ext>
              </a:extLst>
            </p:cNvPr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22" name="Google Shape;538;p32">
                <a:extLst>
                  <a:ext uri="{FF2B5EF4-FFF2-40B4-BE49-F238E27FC236}">
                    <a16:creationId xmlns:a16="http://schemas.microsoft.com/office/drawing/2014/main" id="{B847FB3F-6FFE-8946-2628-F91310B4BFF8}"/>
                  </a:ext>
                </a:extLst>
              </p:cNvPr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23" name="Google Shape;539;p32">
                <a:extLst>
                  <a:ext uri="{FF2B5EF4-FFF2-40B4-BE49-F238E27FC236}">
                    <a16:creationId xmlns:a16="http://schemas.microsoft.com/office/drawing/2014/main" id="{BDBC472E-E6F6-EB3C-E122-BB569371E42A}"/>
                  </a:ext>
                </a:extLst>
              </p:cNvPr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4" name="Google Shape;540;p32">
                <a:extLst>
                  <a:ext uri="{FF2B5EF4-FFF2-40B4-BE49-F238E27FC236}">
                    <a16:creationId xmlns:a16="http://schemas.microsoft.com/office/drawing/2014/main" id="{ABF31698-E32F-33BC-9A0D-BB2723A64A25}"/>
                  </a:ext>
                </a:extLst>
              </p:cNvPr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6" name="Google Shape;541;p32">
                  <a:extLst>
                    <a:ext uri="{FF2B5EF4-FFF2-40B4-BE49-F238E27FC236}">
                      <a16:creationId xmlns:a16="http://schemas.microsoft.com/office/drawing/2014/main" id="{354B73EB-1610-5506-8B0A-98480F8CDF87}"/>
                    </a:ext>
                  </a:extLst>
                </p:cNvPr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542;p32">
                  <a:extLst>
                    <a:ext uri="{FF2B5EF4-FFF2-40B4-BE49-F238E27FC236}">
                      <a16:creationId xmlns:a16="http://schemas.microsoft.com/office/drawing/2014/main" id="{C287A7D6-6F4D-2C89-B293-7651C5938FC4}"/>
                    </a:ext>
                  </a:extLst>
                </p:cNvPr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4" name="Google Shape;543;p32">
                <a:extLst>
                  <a:ext uri="{FF2B5EF4-FFF2-40B4-BE49-F238E27FC236}">
                    <a16:creationId xmlns:a16="http://schemas.microsoft.com/office/drawing/2014/main" id="{70BD986B-678F-6358-310C-72BC86CC1245}"/>
                  </a:ext>
                </a:extLst>
              </p:cNvPr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5" name="Google Shape;544;p32">
                <a:extLst>
                  <a:ext uri="{FF2B5EF4-FFF2-40B4-BE49-F238E27FC236}">
                    <a16:creationId xmlns:a16="http://schemas.microsoft.com/office/drawing/2014/main" id="{3A78E525-68AE-886B-8C11-DBC299F77B5A}"/>
                  </a:ext>
                </a:extLst>
              </p:cNvPr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8" name="Google Shape;545;p32">
            <a:extLst>
              <a:ext uri="{FF2B5EF4-FFF2-40B4-BE49-F238E27FC236}">
                <a16:creationId xmlns:a16="http://schemas.microsoft.com/office/drawing/2014/main" id="{D76462E8-FD3D-7661-3957-7D3D1C334598}"/>
              </a:ext>
            </a:extLst>
          </p:cNvPr>
          <p:cNvSpPr txBox="1">
            <a:spLocks/>
          </p:cNvSpPr>
          <p:nvPr/>
        </p:nvSpPr>
        <p:spPr>
          <a:xfrm>
            <a:off x="245045" y="371082"/>
            <a:ext cx="1224656" cy="910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/>
            <a:r>
              <a:rPr lang="en" sz="5500" dirty="0">
                <a:latin typeface="Rubik Black" panose="020B0604020202020204" charset="-79"/>
                <a:cs typeface="Rubik Black" panose="020B0604020202020204" charset="-79"/>
              </a:rPr>
              <a:t>01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FFEC5B-956B-7568-F5D1-6AE27C880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99" y="3295689"/>
            <a:ext cx="341659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de-DE" altLang="de-DE" b="1" dirty="0">
                <a:solidFill>
                  <a:schemeClr val="tx1"/>
                </a:solidFill>
                <a:latin typeface="Karla" pitchFamily="2" charset="0"/>
              </a:rPr>
              <a:t>- Authentifizierung via JWT.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de-DE" altLang="de-DE" b="1" dirty="0">
              <a:solidFill>
                <a:schemeClr val="tx1"/>
              </a:solidFill>
              <a:latin typeface="Karla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b="1" dirty="0">
                <a:solidFill>
                  <a:schemeClr val="tx1"/>
                </a:solidFill>
                <a:latin typeface="Karla" pitchFamily="2" charset="0"/>
              </a:rPr>
              <a:t>- A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rla" pitchFamily="2" charset="0"/>
              </a:rPr>
              <a:t>PI-Gateway zur Weiterleitung.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rla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rla" pitchFamily="2" charset="0"/>
              </a:rPr>
              <a:t>- CRUD-Operationen für Buchungen.</a:t>
            </a:r>
          </a:p>
        </p:txBody>
      </p:sp>
    </p:spTree>
    <p:extLst>
      <p:ext uri="{BB962C8B-B14F-4D97-AF65-F5344CB8AC3E}">
        <p14:creationId xmlns:p14="http://schemas.microsoft.com/office/powerpoint/2010/main" val="1539759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9"/>
          <p:cNvSpPr/>
          <p:nvPr/>
        </p:nvSpPr>
        <p:spPr>
          <a:xfrm>
            <a:off x="7620000" y="659219"/>
            <a:ext cx="1225303" cy="419766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5875" cap="flat" cmpd="sng">
            <a:noFill/>
            <a:prstDash val="solid"/>
            <a:round/>
            <a:headEnd type="none" w="sm" len="sm"/>
            <a:tailEnd type="none" w="sm" len="sm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10;p39">
            <a:extLst>
              <a:ext uri="{FF2B5EF4-FFF2-40B4-BE49-F238E27FC236}">
                <a16:creationId xmlns:a16="http://schemas.microsoft.com/office/drawing/2014/main" id="{CF03BFDC-D0CC-F90B-81D5-BF75C27AC7FB}"/>
              </a:ext>
            </a:extLst>
          </p:cNvPr>
          <p:cNvSpPr/>
          <p:nvPr/>
        </p:nvSpPr>
        <p:spPr>
          <a:xfrm>
            <a:off x="6394696" y="659219"/>
            <a:ext cx="1225303" cy="419766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5875" cap="flat" cmpd="sng">
            <a:noFill/>
            <a:prstDash val="solid"/>
            <a:round/>
            <a:headEnd type="none" w="sm" len="sm"/>
            <a:tailEnd type="none" w="sm" len="sm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813;p39">
            <a:extLst>
              <a:ext uri="{FF2B5EF4-FFF2-40B4-BE49-F238E27FC236}">
                <a16:creationId xmlns:a16="http://schemas.microsoft.com/office/drawing/2014/main" id="{5BD2E821-AF1F-40DD-FE24-A7DE29E3FC31}"/>
              </a:ext>
            </a:extLst>
          </p:cNvPr>
          <p:cNvSpPr txBox="1">
            <a:spLocks/>
          </p:cNvSpPr>
          <p:nvPr/>
        </p:nvSpPr>
        <p:spPr>
          <a:xfrm rot="16200000">
            <a:off x="6156543" y="3467600"/>
            <a:ext cx="1701610" cy="47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de-CH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Datenbank</a:t>
            </a:r>
          </a:p>
        </p:txBody>
      </p:sp>
      <p:sp>
        <p:nvSpPr>
          <p:cNvPr id="34" name="Google Shape;810;p39">
            <a:extLst>
              <a:ext uri="{FF2B5EF4-FFF2-40B4-BE49-F238E27FC236}">
                <a16:creationId xmlns:a16="http://schemas.microsoft.com/office/drawing/2014/main" id="{34336B34-76FB-0304-14FA-C81AD15A9710}"/>
              </a:ext>
            </a:extLst>
          </p:cNvPr>
          <p:cNvSpPr/>
          <p:nvPr/>
        </p:nvSpPr>
        <p:spPr>
          <a:xfrm>
            <a:off x="2749306" y="659219"/>
            <a:ext cx="3645390" cy="419766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5875" cap="flat" cmpd="sng">
            <a:noFill/>
            <a:prstDash val="solid"/>
            <a:round/>
            <a:headEnd type="none" w="sm" len="sm"/>
            <a:tailEnd type="none" w="sm" len="sm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813;p39">
            <a:extLst>
              <a:ext uri="{FF2B5EF4-FFF2-40B4-BE49-F238E27FC236}">
                <a16:creationId xmlns:a16="http://schemas.microsoft.com/office/drawing/2014/main" id="{BB27CEBB-AF93-94DC-6536-2CA2F885D359}"/>
              </a:ext>
            </a:extLst>
          </p:cNvPr>
          <p:cNvSpPr txBox="1">
            <a:spLocks/>
          </p:cNvSpPr>
          <p:nvPr/>
        </p:nvSpPr>
        <p:spPr>
          <a:xfrm>
            <a:off x="2863701" y="2889539"/>
            <a:ext cx="1677496" cy="52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de-CH" sz="2500" dirty="0"/>
              <a:t>Backend</a:t>
            </a:r>
            <a:endParaRPr lang="de-CH" sz="2500" dirty="0">
              <a:solidFill>
                <a:schemeClr val="tx1"/>
              </a:solidFill>
            </a:endParaRPr>
          </a:p>
        </p:txBody>
      </p:sp>
      <p:sp>
        <p:nvSpPr>
          <p:cNvPr id="36" name="Google Shape;810;p39">
            <a:extLst>
              <a:ext uri="{FF2B5EF4-FFF2-40B4-BE49-F238E27FC236}">
                <a16:creationId xmlns:a16="http://schemas.microsoft.com/office/drawing/2014/main" id="{849B57D8-78F8-BDBC-DFAE-1B77DC0B0A38}"/>
              </a:ext>
            </a:extLst>
          </p:cNvPr>
          <p:cNvSpPr/>
          <p:nvPr/>
        </p:nvSpPr>
        <p:spPr>
          <a:xfrm>
            <a:off x="1524002" y="659219"/>
            <a:ext cx="1225303" cy="419766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5875" cap="flat" cmpd="sng">
            <a:noFill/>
            <a:prstDash val="solid"/>
            <a:round/>
            <a:headEnd type="none" w="sm" len="sm"/>
            <a:tailEnd type="none" w="sm" len="sm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13;p39">
            <a:extLst>
              <a:ext uri="{FF2B5EF4-FFF2-40B4-BE49-F238E27FC236}">
                <a16:creationId xmlns:a16="http://schemas.microsoft.com/office/drawing/2014/main" id="{7067E92D-70D2-4E15-FA4E-CFFA4CC23DB5}"/>
              </a:ext>
            </a:extLst>
          </p:cNvPr>
          <p:cNvSpPr txBox="1">
            <a:spLocks/>
          </p:cNvSpPr>
          <p:nvPr/>
        </p:nvSpPr>
        <p:spPr>
          <a:xfrm rot="16200000">
            <a:off x="678882" y="2873290"/>
            <a:ext cx="2911427" cy="41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de-CH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Kernanforderungen</a:t>
            </a:r>
          </a:p>
        </p:txBody>
      </p:sp>
      <p:sp>
        <p:nvSpPr>
          <p:cNvPr id="38" name="Google Shape;810;p39">
            <a:extLst>
              <a:ext uri="{FF2B5EF4-FFF2-40B4-BE49-F238E27FC236}">
                <a16:creationId xmlns:a16="http://schemas.microsoft.com/office/drawing/2014/main" id="{58336834-08D5-BE95-2423-04BCF04010A5}"/>
              </a:ext>
            </a:extLst>
          </p:cNvPr>
          <p:cNvSpPr/>
          <p:nvPr/>
        </p:nvSpPr>
        <p:spPr>
          <a:xfrm>
            <a:off x="298698" y="659219"/>
            <a:ext cx="1225304" cy="419766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5875" cap="flat" cmpd="sng">
            <a:noFill/>
            <a:prstDash val="solid"/>
            <a:round/>
            <a:headEnd type="none" w="sm" len="sm"/>
            <a:tailEnd type="none" w="sm" len="sm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813;p39">
            <a:extLst>
              <a:ext uri="{FF2B5EF4-FFF2-40B4-BE49-F238E27FC236}">
                <a16:creationId xmlns:a16="http://schemas.microsoft.com/office/drawing/2014/main" id="{7E8154BC-BE1E-2690-875E-D1EAA37BBD09}"/>
              </a:ext>
            </a:extLst>
          </p:cNvPr>
          <p:cNvSpPr txBox="1">
            <a:spLocks/>
          </p:cNvSpPr>
          <p:nvPr/>
        </p:nvSpPr>
        <p:spPr>
          <a:xfrm rot="16200000">
            <a:off x="-400095" y="2794478"/>
            <a:ext cx="2622898" cy="41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CH" sz="2000" b="1" dirty="0">
                <a:solidFill>
                  <a:srgbClr val="002060"/>
                </a:solidFill>
              </a:rPr>
              <a:t>Projekt-Konzept</a:t>
            </a:r>
            <a:endParaRPr lang="de-CH" sz="2000" dirty="0">
              <a:solidFill>
                <a:srgbClr val="002060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310E75B-7D05-5000-C56C-6674E60EA4ED}"/>
              </a:ext>
            </a:extLst>
          </p:cNvPr>
          <p:cNvSpPr txBox="1"/>
          <p:nvPr/>
        </p:nvSpPr>
        <p:spPr>
          <a:xfrm>
            <a:off x="2863702" y="3384254"/>
            <a:ext cx="3530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latin typeface="Karla" pitchFamily="2" charset="0"/>
              </a:rPr>
              <a:t>-</a:t>
            </a:r>
            <a:r>
              <a:rPr lang="de-DE" b="1" dirty="0">
                <a:latin typeface="Karla" pitchFamily="2" charset="0"/>
              </a:rPr>
              <a:t>Microservices mit .NET 8, REST-API, abgesichert mit JWT.</a:t>
            </a:r>
            <a:br>
              <a:rPr lang="de-CH" b="1" dirty="0">
                <a:latin typeface="Karla" pitchFamily="2" charset="0"/>
              </a:rPr>
            </a:br>
            <a:br>
              <a:rPr lang="de-CH" b="1" dirty="0">
                <a:latin typeface="Karla" pitchFamily="2" charset="0"/>
              </a:rPr>
            </a:br>
            <a:r>
              <a:rPr lang="de-CH" b="1" dirty="0">
                <a:latin typeface="Karla" pitchFamily="2" charset="0"/>
              </a:rPr>
              <a:t>-</a:t>
            </a:r>
            <a:r>
              <a:rPr lang="de-DE" b="1" dirty="0">
                <a:latin typeface="Karla" pitchFamily="2" charset="0"/>
              </a:rPr>
              <a:t> API-Gateway mit </a:t>
            </a:r>
            <a:r>
              <a:rPr lang="de-DE" b="1" dirty="0" err="1">
                <a:latin typeface="Karla" pitchFamily="2" charset="0"/>
              </a:rPr>
              <a:t>Ocelot</a:t>
            </a:r>
            <a:r>
              <a:rPr lang="de-DE" b="1" dirty="0">
                <a:latin typeface="Karla" pitchFamily="2" charset="0"/>
              </a:rPr>
              <a:t>.</a:t>
            </a:r>
            <a:endParaRPr lang="de-CH" b="1" dirty="0">
              <a:latin typeface="Karla" pitchFamily="2" charset="0"/>
            </a:endParaRPr>
          </a:p>
        </p:txBody>
      </p:sp>
      <p:grpSp>
        <p:nvGrpSpPr>
          <p:cNvPr id="15" name="Google Shape;535;p32">
            <a:extLst>
              <a:ext uri="{FF2B5EF4-FFF2-40B4-BE49-F238E27FC236}">
                <a16:creationId xmlns:a16="http://schemas.microsoft.com/office/drawing/2014/main" id="{A858C60B-16D0-6BD6-998A-1F58A5B11914}"/>
              </a:ext>
            </a:extLst>
          </p:cNvPr>
          <p:cNvGrpSpPr/>
          <p:nvPr/>
        </p:nvGrpSpPr>
        <p:grpSpPr>
          <a:xfrm>
            <a:off x="162000" y="95126"/>
            <a:ext cx="1368300" cy="1269617"/>
            <a:chOff x="715100" y="274199"/>
            <a:chExt cx="1920300" cy="1918875"/>
          </a:xfrm>
        </p:grpSpPr>
        <p:sp>
          <p:nvSpPr>
            <p:cNvPr id="16" name="Google Shape;536;p32">
              <a:extLst>
                <a:ext uri="{FF2B5EF4-FFF2-40B4-BE49-F238E27FC236}">
                  <a16:creationId xmlns:a16="http://schemas.microsoft.com/office/drawing/2014/main" id="{701FF150-A0B5-490F-2E64-8A577E2886EF}"/>
                </a:ext>
              </a:extLst>
            </p:cNvPr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537;p32">
              <a:extLst>
                <a:ext uri="{FF2B5EF4-FFF2-40B4-BE49-F238E27FC236}">
                  <a16:creationId xmlns:a16="http://schemas.microsoft.com/office/drawing/2014/main" id="{670A6261-F7CA-84B8-D38A-AB60C88E348A}"/>
                </a:ext>
              </a:extLst>
            </p:cNvPr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18" name="Google Shape;538;p32">
                <a:extLst>
                  <a:ext uri="{FF2B5EF4-FFF2-40B4-BE49-F238E27FC236}">
                    <a16:creationId xmlns:a16="http://schemas.microsoft.com/office/drawing/2014/main" id="{783D5619-766B-059D-ABB5-F3F294523C65}"/>
                  </a:ext>
                </a:extLst>
              </p:cNvPr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" name="Google Shape;539;p32">
                <a:extLst>
                  <a:ext uri="{FF2B5EF4-FFF2-40B4-BE49-F238E27FC236}">
                    <a16:creationId xmlns:a16="http://schemas.microsoft.com/office/drawing/2014/main" id="{675FA310-CC1B-C6F9-17A3-0941A6E473FF}"/>
                  </a:ext>
                </a:extLst>
              </p:cNvPr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0" name="Google Shape;540;p32">
                <a:extLst>
                  <a:ext uri="{FF2B5EF4-FFF2-40B4-BE49-F238E27FC236}">
                    <a16:creationId xmlns:a16="http://schemas.microsoft.com/office/drawing/2014/main" id="{BC1238D6-6E74-E0E2-6F3E-60DEFBF6135C}"/>
                  </a:ext>
                </a:extLst>
              </p:cNvPr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3" name="Google Shape;541;p32">
                  <a:extLst>
                    <a:ext uri="{FF2B5EF4-FFF2-40B4-BE49-F238E27FC236}">
                      <a16:creationId xmlns:a16="http://schemas.microsoft.com/office/drawing/2014/main" id="{1875142B-B408-B7AE-3F8F-4CD3F31A11EF}"/>
                    </a:ext>
                  </a:extLst>
                </p:cNvPr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542;p32">
                  <a:extLst>
                    <a:ext uri="{FF2B5EF4-FFF2-40B4-BE49-F238E27FC236}">
                      <a16:creationId xmlns:a16="http://schemas.microsoft.com/office/drawing/2014/main" id="{F11B1032-4BEF-5EA2-4C47-DA1B396A4825}"/>
                    </a:ext>
                  </a:extLst>
                </p:cNvPr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1" name="Google Shape;543;p32">
                <a:extLst>
                  <a:ext uri="{FF2B5EF4-FFF2-40B4-BE49-F238E27FC236}">
                    <a16:creationId xmlns:a16="http://schemas.microsoft.com/office/drawing/2014/main" id="{26E7678A-1521-CF0A-6E4B-F6CCB7272DF4}"/>
                  </a:ext>
                </a:extLst>
              </p:cNvPr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" name="Google Shape;544;p32">
                <a:extLst>
                  <a:ext uri="{FF2B5EF4-FFF2-40B4-BE49-F238E27FC236}">
                    <a16:creationId xmlns:a16="http://schemas.microsoft.com/office/drawing/2014/main" id="{C670CE63-4851-F671-1574-941665EF46E9}"/>
                  </a:ext>
                </a:extLst>
              </p:cNvPr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" name="Google Shape;545;p32">
            <a:extLst>
              <a:ext uri="{FF2B5EF4-FFF2-40B4-BE49-F238E27FC236}">
                <a16:creationId xmlns:a16="http://schemas.microsoft.com/office/drawing/2014/main" id="{C1696B44-9F34-461D-217B-463E99AD2A90}"/>
              </a:ext>
            </a:extLst>
          </p:cNvPr>
          <p:cNvSpPr txBox="1">
            <a:spLocks/>
          </p:cNvSpPr>
          <p:nvPr/>
        </p:nvSpPr>
        <p:spPr>
          <a:xfrm>
            <a:off x="329337" y="383001"/>
            <a:ext cx="922125" cy="8674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dirty="0">
                <a:latin typeface="Rubik Black" panose="020B0604020202020204" charset="-79"/>
                <a:cs typeface="Rubik Black" panose="020B0604020202020204" charset="-79"/>
              </a:rPr>
              <a:t>01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490D1DA-3465-2899-2BDE-F243B1F5B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201" y="1297937"/>
            <a:ext cx="1447600" cy="1447600"/>
          </a:xfrm>
          <a:prstGeom prst="rect">
            <a:avLst/>
          </a:prstGeom>
        </p:spPr>
      </p:pic>
      <p:sp>
        <p:nvSpPr>
          <p:cNvPr id="11" name="Google Shape;752;p37">
            <a:extLst>
              <a:ext uri="{FF2B5EF4-FFF2-40B4-BE49-F238E27FC236}">
                <a16:creationId xmlns:a16="http://schemas.microsoft.com/office/drawing/2014/main" id="{3DCDE373-41FB-F057-0949-BAED30170E2F}"/>
              </a:ext>
            </a:extLst>
          </p:cNvPr>
          <p:cNvSpPr/>
          <p:nvPr/>
        </p:nvSpPr>
        <p:spPr>
          <a:xfrm>
            <a:off x="947500" y="10903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53;p37">
            <a:extLst>
              <a:ext uri="{FF2B5EF4-FFF2-40B4-BE49-F238E27FC236}">
                <a16:creationId xmlns:a16="http://schemas.microsoft.com/office/drawing/2014/main" id="{77BFE710-0210-DD3C-158B-C895597B74E3}"/>
              </a:ext>
            </a:extLst>
          </p:cNvPr>
          <p:cNvSpPr/>
          <p:nvPr/>
        </p:nvSpPr>
        <p:spPr>
          <a:xfrm>
            <a:off x="715160" y="9416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535;p32">
            <a:extLst>
              <a:ext uri="{FF2B5EF4-FFF2-40B4-BE49-F238E27FC236}">
                <a16:creationId xmlns:a16="http://schemas.microsoft.com/office/drawing/2014/main" id="{34CD9E3C-974B-9474-49E7-5C5067C1B058}"/>
              </a:ext>
            </a:extLst>
          </p:cNvPr>
          <p:cNvGrpSpPr/>
          <p:nvPr/>
        </p:nvGrpSpPr>
        <p:grpSpPr>
          <a:xfrm>
            <a:off x="106241" y="100407"/>
            <a:ext cx="1537817" cy="1273674"/>
            <a:chOff x="715100" y="274199"/>
            <a:chExt cx="1920300" cy="1918875"/>
          </a:xfrm>
        </p:grpSpPr>
        <p:sp>
          <p:nvSpPr>
            <p:cNvPr id="14" name="Google Shape;536;p32">
              <a:extLst>
                <a:ext uri="{FF2B5EF4-FFF2-40B4-BE49-F238E27FC236}">
                  <a16:creationId xmlns:a16="http://schemas.microsoft.com/office/drawing/2014/main" id="{A1160DE4-EF9C-8498-1E23-1150774A94A3}"/>
                </a:ext>
              </a:extLst>
            </p:cNvPr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537;p32">
              <a:extLst>
                <a:ext uri="{FF2B5EF4-FFF2-40B4-BE49-F238E27FC236}">
                  <a16:creationId xmlns:a16="http://schemas.microsoft.com/office/drawing/2014/main" id="{C64C602D-B94C-C278-503D-A636299A5780}"/>
                </a:ext>
              </a:extLst>
            </p:cNvPr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27" name="Google Shape;538;p32">
                <a:extLst>
                  <a:ext uri="{FF2B5EF4-FFF2-40B4-BE49-F238E27FC236}">
                    <a16:creationId xmlns:a16="http://schemas.microsoft.com/office/drawing/2014/main" id="{6D69B2AA-8455-D0CE-E87F-B72572433532}"/>
                  </a:ext>
                </a:extLst>
              </p:cNvPr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28" name="Google Shape;539;p32">
                <a:extLst>
                  <a:ext uri="{FF2B5EF4-FFF2-40B4-BE49-F238E27FC236}">
                    <a16:creationId xmlns:a16="http://schemas.microsoft.com/office/drawing/2014/main" id="{E9B7B6AB-1E62-DFE2-985B-34F13111C72E}"/>
                  </a:ext>
                </a:extLst>
              </p:cNvPr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9" name="Google Shape;540;p32">
                <a:extLst>
                  <a:ext uri="{FF2B5EF4-FFF2-40B4-BE49-F238E27FC236}">
                    <a16:creationId xmlns:a16="http://schemas.microsoft.com/office/drawing/2014/main" id="{CD7A7CBA-6340-0E4F-E782-77171DB7E6D5}"/>
                  </a:ext>
                </a:extLst>
              </p:cNvPr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0" name="Google Shape;541;p32">
                  <a:extLst>
                    <a:ext uri="{FF2B5EF4-FFF2-40B4-BE49-F238E27FC236}">
                      <a16:creationId xmlns:a16="http://schemas.microsoft.com/office/drawing/2014/main" id="{DEB949CD-E418-A63C-E552-94A401CBF062}"/>
                    </a:ext>
                  </a:extLst>
                </p:cNvPr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542;p32">
                  <a:extLst>
                    <a:ext uri="{FF2B5EF4-FFF2-40B4-BE49-F238E27FC236}">
                      <a16:creationId xmlns:a16="http://schemas.microsoft.com/office/drawing/2014/main" id="{C5BCF156-9B44-1DAA-11ED-41B6D2FCF210}"/>
                    </a:ext>
                  </a:extLst>
                </p:cNvPr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" name="Google Shape;543;p32">
                <a:extLst>
                  <a:ext uri="{FF2B5EF4-FFF2-40B4-BE49-F238E27FC236}">
                    <a16:creationId xmlns:a16="http://schemas.microsoft.com/office/drawing/2014/main" id="{A0E8B7BC-FA7A-ABF1-4292-DC024049D073}"/>
                  </a:ext>
                </a:extLst>
              </p:cNvPr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" name="Google Shape;544;p32">
                <a:extLst>
                  <a:ext uri="{FF2B5EF4-FFF2-40B4-BE49-F238E27FC236}">
                    <a16:creationId xmlns:a16="http://schemas.microsoft.com/office/drawing/2014/main" id="{B4CE7C33-DDD3-D954-286B-4373DCF8AF7F}"/>
                  </a:ext>
                </a:extLst>
              </p:cNvPr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2" name="Google Shape;545;p32">
            <a:extLst>
              <a:ext uri="{FF2B5EF4-FFF2-40B4-BE49-F238E27FC236}">
                <a16:creationId xmlns:a16="http://schemas.microsoft.com/office/drawing/2014/main" id="{B8212B9C-EB6B-827C-AB3B-10C4858EFBC9}"/>
              </a:ext>
            </a:extLst>
          </p:cNvPr>
          <p:cNvSpPr txBox="1">
            <a:spLocks/>
          </p:cNvSpPr>
          <p:nvPr/>
        </p:nvSpPr>
        <p:spPr>
          <a:xfrm>
            <a:off x="245045" y="371082"/>
            <a:ext cx="1224656" cy="910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/>
            <a:r>
              <a:rPr lang="en" sz="5500" dirty="0">
                <a:latin typeface="Rubik Black" panose="020B0604020202020204" charset="-79"/>
                <a:cs typeface="Rubik Black" panose="020B0604020202020204" charset="-79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180046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9"/>
          <p:cNvSpPr/>
          <p:nvPr/>
        </p:nvSpPr>
        <p:spPr>
          <a:xfrm>
            <a:off x="7620000" y="659219"/>
            <a:ext cx="1225303" cy="419766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5875" cap="flat" cmpd="sng">
            <a:noFill/>
            <a:prstDash val="solid"/>
            <a:round/>
            <a:headEnd type="none" w="sm" len="sm"/>
            <a:tailEnd type="none" w="sm" len="sm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10;p39">
            <a:extLst>
              <a:ext uri="{FF2B5EF4-FFF2-40B4-BE49-F238E27FC236}">
                <a16:creationId xmlns:a16="http://schemas.microsoft.com/office/drawing/2014/main" id="{CF03BFDC-D0CC-F90B-81D5-BF75C27AC7FB}"/>
              </a:ext>
            </a:extLst>
          </p:cNvPr>
          <p:cNvSpPr/>
          <p:nvPr/>
        </p:nvSpPr>
        <p:spPr>
          <a:xfrm>
            <a:off x="3974610" y="659219"/>
            <a:ext cx="3645390" cy="419766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5875" cap="flat" cmpd="sng">
            <a:noFill/>
            <a:prstDash val="solid"/>
            <a:round/>
            <a:headEnd type="none" w="sm" len="sm"/>
            <a:tailEnd type="none" w="sm" len="sm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813;p39">
            <a:extLst>
              <a:ext uri="{FF2B5EF4-FFF2-40B4-BE49-F238E27FC236}">
                <a16:creationId xmlns:a16="http://schemas.microsoft.com/office/drawing/2014/main" id="{5BD2E821-AF1F-40DD-FE24-A7DE29E3FC31}"/>
              </a:ext>
            </a:extLst>
          </p:cNvPr>
          <p:cNvSpPr txBox="1">
            <a:spLocks/>
          </p:cNvSpPr>
          <p:nvPr/>
        </p:nvSpPr>
        <p:spPr>
          <a:xfrm>
            <a:off x="4089006" y="2863147"/>
            <a:ext cx="2121108" cy="56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de-CH" sz="2500" dirty="0">
                <a:solidFill>
                  <a:schemeClr val="tx1"/>
                </a:solidFill>
              </a:rPr>
              <a:t>Datenbank</a:t>
            </a:r>
          </a:p>
        </p:txBody>
      </p:sp>
      <p:sp>
        <p:nvSpPr>
          <p:cNvPr id="34" name="Google Shape;810;p39">
            <a:extLst>
              <a:ext uri="{FF2B5EF4-FFF2-40B4-BE49-F238E27FC236}">
                <a16:creationId xmlns:a16="http://schemas.microsoft.com/office/drawing/2014/main" id="{34336B34-76FB-0304-14FA-C81AD15A9710}"/>
              </a:ext>
            </a:extLst>
          </p:cNvPr>
          <p:cNvSpPr/>
          <p:nvPr/>
        </p:nvSpPr>
        <p:spPr>
          <a:xfrm>
            <a:off x="2749306" y="659219"/>
            <a:ext cx="1225303" cy="419766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5875" cap="flat" cmpd="sng">
            <a:noFill/>
            <a:prstDash val="solid"/>
            <a:round/>
            <a:headEnd type="none" w="sm" len="sm"/>
            <a:tailEnd type="none" w="sm" len="sm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810;p39">
            <a:extLst>
              <a:ext uri="{FF2B5EF4-FFF2-40B4-BE49-F238E27FC236}">
                <a16:creationId xmlns:a16="http://schemas.microsoft.com/office/drawing/2014/main" id="{849B57D8-78F8-BDBC-DFAE-1B77DC0B0A38}"/>
              </a:ext>
            </a:extLst>
          </p:cNvPr>
          <p:cNvSpPr/>
          <p:nvPr/>
        </p:nvSpPr>
        <p:spPr>
          <a:xfrm>
            <a:off x="1524002" y="659219"/>
            <a:ext cx="1225303" cy="419766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5875" cap="flat" cmpd="sng">
            <a:noFill/>
            <a:prstDash val="solid"/>
            <a:round/>
            <a:headEnd type="none" w="sm" len="sm"/>
            <a:tailEnd type="none" w="sm" len="sm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810;p39">
            <a:extLst>
              <a:ext uri="{FF2B5EF4-FFF2-40B4-BE49-F238E27FC236}">
                <a16:creationId xmlns:a16="http://schemas.microsoft.com/office/drawing/2014/main" id="{58336834-08D5-BE95-2423-04BCF04010A5}"/>
              </a:ext>
            </a:extLst>
          </p:cNvPr>
          <p:cNvSpPr/>
          <p:nvPr/>
        </p:nvSpPr>
        <p:spPr>
          <a:xfrm>
            <a:off x="298698" y="659219"/>
            <a:ext cx="1225304" cy="419766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5875" cap="flat" cmpd="sng">
            <a:noFill/>
            <a:prstDash val="solid"/>
            <a:round/>
            <a:headEnd type="none" w="sm" len="sm"/>
            <a:tailEnd type="none" w="sm" len="sm"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813;p39">
            <a:extLst>
              <a:ext uri="{FF2B5EF4-FFF2-40B4-BE49-F238E27FC236}">
                <a16:creationId xmlns:a16="http://schemas.microsoft.com/office/drawing/2014/main" id="{7E8154BC-BE1E-2690-875E-D1EAA37BBD09}"/>
              </a:ext>
            </a:extLst>
          </p:cNvPr>
          <p:cNvSpPr txBox="1">
            <a:spLocks/>
          </p:cNvSpPr>
          <p:nvPr/>
        </p:nvSpPr>
        <p:spPr>
          <a:xfrm rot="16200000">
            <a:off x="-393521" y="2787900"/>
            <a:ext cx="2609742" cy="41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de-CH" sz="2000" b="1" dirty="0">
                <a:solidFill>
                  <a:srgbClr val="002060"/>
                </a:solidFill>
              </a:rPr>
              <a:t>Projekt-Konzept</a:t>
            </a:r>
            <a:endParaRPr lang="de-CH" sz="2000" dirty="0">
              <a:solidFill>
                <a:srgbClr val="002060"/>
              </a:solidFill>
            </a:endParaRPr>
          </a:p>
        </p:txBody>
      </p:sp>
      <p:grpSp>
        <p:nvGrpSpPr>
          <p:cNvPr id="5" name="Google Shape;535;p32">
            <a:extLst>
              <a:ext uri="{FF2B5EF4-FFF2-40B4-BE49-F238E27FC236}">
                <a16:creationId xmlns:a16="http://schemas.microsoft.com/office/drawing/2014/main" id="{D25A0C04-4648-FFA1-0DB1-FE99041DE8AC}"/>
              </a:ext>
            </a:extLst>
          </p:cNvPr>
          <p:cNvGrpSpPr/>
          <p:nvPr/>
        </p:nvGrpSpPr>
        <p:grpSpPr>
          <a:xfrm>
            <a:off x="162000" y="95126"/>
            <a:ext cx="1368300" cy="1269617"/>
            <a:chOff x="715100" y="274199"/>
            <a:chExt cx="1920300" cy="1918875"/>
          </a:xfrm>
        </p:grpSpPr>
        <p:sp>
          <p:nvSpPr>
            <p:cNvPr id="6" name="Google Shape;536;p32">
              <a:extLst>
                <a:ext uri="{FF2B5EF4-FFF2-40B4-BE49-F238E27FC236}">
                  <a16:creationId xmlns:a16="http://schemas.microsoft.com/office/drawing/2014/main" id="{5DE1A5AE-9F7D-DE19-9010-E4606ECC2E75}"/>
                </a:ext>
              </a:extLst>
            </p:cNvPr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537;p32">
              <a:extLst>
                <a:ext uri="{FF2B5EF4-FFF2-40B4-BE49-F238E27FC236}">
                  <a16:creationId xmlns:a16="http://schemas.microsoft.com/office/drawing/2014/main" id="{F22129BC-452F-1ADF-B8CD-542CF9C3CE29}"/>
                </a:ext>
              </a:extLst>
            </p:cNvPr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8" name="Google Shape;538;p32">
                <a:extLst>
                  <a:ext uri="{FF2B5EF4-FFF2-40B4-BE49-F238E27FC236}">
                    <a16:creationId xmlns:a16="http://schemas.microsoft.com/office/drawing/2014/main" id="{1E7109DF-5A09-B2F6-41FC-C68DAB6B0BD7}"/>
                  </a:ext>
                </a:extLst>
              </p:cNvPr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" name="Google Shape;539;p32">
                <a:extLst>
                  <a:ext uri="{FF2B5EF4-FFF2-40B4-BE49-F238E27FC236}">
                    <a16:creationId xmlns:a16="http://schemas.microsoft.com/office/drawing/2014/main" id="{25FF9E8B-6ECE-8E33-E45D-A40CDC375743}"/>
                  </a:ext>
                </a:extLst>
              </p:cNvPr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" name="Google Shape;540;p32">
                <a:extLst>
                  <a:ext uri="{FF2B5EF4-FFF2-40B4-BE49-F238E27FC236}">
                    <a16:creationId xmlns:a16="http://schemas.microsoft.com/office/drawing/2014/main" id="{845921EE-6F5E-88E0-0C44-99531BC2105D}"/>
                  </a:ext>
                </a:extLst>
              </p:cNvPr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" name="Google Shape;541;p32">
                  <a:extLst>
                    <a:ext uri="{FF2B5EF4-FFF2-40B4-BE49-F238E27FC236}">
                      <a16:creationId xmlns:a16="http://schemas.microsoft.com/office/drawing/2014/main" id="{0466D376-A99A-4A3D-F282-07F6F2711CE1}"/>
                    </a:ext>
                  </a:extLst>
                </p:cNvPr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542;p32">
                  <a:extLst>
                    <a:ext uri="{FF2B5EF4-FFF2-40B4-BE49-F238E27FC236}">
                      <a16:creationId xmlns:a16="http://schemas.microsoft.com/office/drawing/2014/main" id="{1E4A547E-A127-CFD2-C183-DF960A000A3C}"/>
                    </a:ext>
                  </a:extLst>
                </p:cNvPr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" name="Google Shape;543;p32">
                <a:extLst>
                  <a:ext uri="{FF2B5EF4-FFF2-40B4-BE49-F238E27FC236}">
                    <a16:creationId xmlns:a16="http://schemas.microsoft.com/office/drawing/2014/main" id="{7F8A2292-ACAB-8CF5-79F0-B6E56ED7E7C6}"/>
                  </a:ext>
                </a:extLst>
              </p:cNvPr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" name="Google Shape;544;p32">
                <a:extLst>
                  <a:ext uri="{FF2B5EF4-FFF2-40B4-BE49-F238E27FC236}">
                    <a16:creationId xmlns:a16="http://schemas.microsoft.com/office/drawing/2014/main" id="{4BC02C2A-9D5D-DFD2-8B53-57A2EC06A52C}"/>
                  </a:ext>
                </a:extLst>
              </p:cNvPr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" name="Google Shape;545;p32">
            <a:extLst>
              <a:ext uri="{FF2B5EF4-FFF2-40B4-BE49-F238E27FC236}">
                <a16:creationId xmlns:a16="http://schemas.microsoft.com/office/drawing/2014/main" id="{E20B68B9-7C3B-BB4D-E8D6-5A104E674151}"/>
              </a:ext>
            </a:extLst>
          </p:cNvPr>
          <p:cNvSpPr txBox="1">
            <a:spLocks/>
          </p:cNvSpPr>
          <p:nvPr/>
        </p:nvSpPr>
        <p:spPr>
          <a:xfrm>
            <a:off x="329337" y="383001"/>
            <a:ext cx="922125" cy="8674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dirty="0">
                <a:latin typeface="Rubik Black" panose="020B0604020202020204" charset="-79"/>
                <a:cs typeface="Rubik Black" panose="020B0604020202020204" charset="-79"/>
              </a:rPr>
              <a:t>01</a:t>
            </a:r>
          </a:p>
        </p:txBody>
      </p:sp>
      <p:sp>
        <p:nvSpPr>
          <p:cNvPr id="3" name="Google Shape;813;p39">
            <a:extLst>
              <a:ext uri="{FF2B5EF4-FFF2-40B4-BE49-F238E27FC236}">
                <a16:creationId xmlns:a16="http://schemas.microsoft.com/office/drawing/2014/main" id="{F2E9A444-8C10-BB9C-5DAB-8FF51A1CEDE8}"/>
              </a:ext>
            </a:extLst>
          </p:cNvPr>
          <p:cNvSpPr txBox="1">
            <a:spLocks/>
          </p:cNvSpPr>
          <p:nvPr/>
        </p:nvSpPr>
        <p:spPr>
          <a:xfrm rot="16200000">
            <a:off x="675593" y="2870001"/>
            <a:ext cx="2918005" cy="41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de-CH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Kernanforderungen</a:t>
            </a:r>
          </a:p>
        </p:txBody>
      </p:sp>
      <p:sp>
        <p:nvSpPr>
          <p:cNvPr id="4" name="Google Shape;813;p39">
            <a:extLst>
              <a:ext uri="{FF2B5EF4-FFF2-40B4-BE49-F238E27FC236}">
                <a16:creationId xmlns:a16="http://schemas.microsoft.com/office/drawing/2014/main" id="{725A150D-BF36-EFDA-586D-B7E6B5937853}"/>
              </a:ext>
            </a:extLst>
          </p:cNvPr>
          <p:cNvSpPr txBox="1">
            <a:spLocks/>
          </p:cNvSpPr>
          <p:nvPr/>
        </p:nvSpPr>
        <p:spPr>
          <a:xfrm rot="16200000">
            <a:off x="2525382" y="3476436"/>
            <a:ext cx="1673148" cy="44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de-CH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Backend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2843B3-8BB9-A7AF-F98C-AF64EBCF6F4C}"/>
              </a:ext>
            </a:extLst>
          </p:cNvPr>
          <p:cNvSpPr txBox="1"/>
          <p:nvPr/>
        </p:nvSpPr>
        <p:spPr>
          <a:xfrm>
            <a:off x="4089006" y="3384254"/>
            <a:ext cx="3530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latin typeface="Karla" pitchFamily="2" charset="0"/>
              </a:rPr>
              <a:t>-</a:t>
            </a:r>
            <a:r>
              <a:rPr lang="de-DE" b="1" dirty="0">
                <a:latin typeface="Karla" pitchFamily="2" charset="0"/>
              </a:rPr>
              <a:t>SQL Server für Benutzerdaten, MongoDB für Buchungsdaten.</a:t>
            </a:r>
            <a:endParaRPr lang="de-CH" b="1" dirty="0">
              <a:latin typeface="Karla" pitchFamily="2" charset="0"/>
            </a:endParaRPr>
          </a:p>
        </p:txBody>
      </p:sp>
      <p:pic>
        <p:nvPicPr>
          <p:cNvPr id="21" name="Grafik 20" descr="Ein Bild, das Kreis enthält.&#10;&#10;Automatisch generierte Beschreibung">
            <a:extLst>
              <a:ext uri="{FF2B5EF4-FFF2-40B4-BE49-F238E27FC236}">
                <a16:creationId xmlns:a16="http://schemas.microsoft.com/office/drawing/2014/main" id="{136208D7-AC64-0A2A-81D9-8DF63CDFC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737" y="1362917"/>
            <a:ext cx="1395136" cy="1395136"/>
          </a:xfrm>
          <a:prstGeom prst="rect">
            <a:avLst/>
          </a:prstGeom>
        </p:spPr>
      </p:pic>
      <p:sp>
        <p:nvSpPr>
          <p:cNvPr id="22" name="Google Shape;752;p37">
            <a:extLst>
              <a:ext uri="{FF2B5EF4-FFF2-40B4-BE49-F238E27FC236}">
                <a16:creationId xmlns:a16="http://schemas.microsoft.com/office/drawing/2014/main" id="{418ED80F-F138-E502-9FBA-EC1648A9EE68}"/>
              </a:ext>
            </a:extLst>
          </p:cNvPr>
          <p:cNvSpPr/>
          <p:nvPr/>
        </p:nvSpPr>
        <p:spPr>
          <a:xfrm>
            <a:off x="947500" y="10903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753;p37">
            <a:extLst>
              <a:ext uri="{FF2B5EF4-FFF2-40B4-BE49-F238E27FC236}">
                <a16:creationId xmlns:a16="http://schemas.microsoft.com/office/drawing/2014/main" id="{3D6F3232-05C9-2234-DC3B-18D4907BA9B3}"/>
              </a:ext>
            </a:extLst>
          </p:cNvPr>
          <p:cNvSpPr/>
          <p:nvPr/>
        </p:nvSpPr>
        <p:spPr>
          <a:xfrm>
            <a:off x="715160" y="9416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535;p32">
            <a:extLst>
              <a:ext uri="{FF2B5EF4-FFF2-40B4-BE49-F238E27FC236}">
                <a16:creationId xmlns:a16="http://schemas.microsoft.com/office/drawing/2014/main" id="{F6A41F6C-E395-D8A1-DD45-B800F42F639B}"/>
              </a:ext>
            </a:extLst>
          </p:cNvPr>
          <p:cNvGrpSpPr/>
          <p:nvPr/>
        </p:nvGrpSpPr>
        <p:grpSpPr>
          <a:xfrm>
            <a:off x="106241" y="100407"/>
            <a:ext cx="1537817" cy="1273674"/>
            <a:chOff x="715100" y="274199"/>
            <a:chExt cx="1920300" cy="1918875"/>
          </a:xfrm>
        </p:grpSpPr>
        <p:sp>
          <p:nvSpPr>
            <p:cNvPr id="25" name="Google Shape;536;p32">
              <a:extLst>
                <a:ext uri="{FF2B5EF4-FFF2-40B4-BE49-F238E27FC236}">
                  <a16:creationId xmlns:a16="http://schemas.microsoft.com/office/drawing/2014/main" id="{80DA87DC-BF65-2976-0D01-E5DDFFDFC359}"/>
                </a:ext>
              </a:extLst>
            </p:cNvPr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537;p32">
              <a:extLst>
                <a:ext uri="{FF2B5EF4-FFF2-40B4-BE49-F238E27FC236}">
                  <a16:creationId xmlns:a16="http://schemas.microsoft.com/office/drawing/2014/main" id="{D3CC782D-E680-E6BB-B993-5099444EBAF7}"/>
                </a:ext>
              </a:extLst>
            </p:cNvPr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27" name="Google Shape;538;p32">
                <a:extLst>
                  <a:ext uri="{FF2B5EF4-FFF2-40B4-BE49-F238E27FC236}">
                    <a16:creationId xmlns:a16="http://schemas.microsoft.com/office/drawing/2014/main" id="{325F7D7A-615C-1A85-48F3-26F79469A7A2}"/>
                  </a:ext>
                </a:extLst>
              </p:cNvPr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28" name="Google Shape;539;p32">
                <a:extLst>
                  <a:ext uri="{FF2B5EF4-FFF2-40B4-BE49-F238E27FC236}">
                    <a16:creationId xmlns:a16="http://schemas.microsoft.com/office/drawing/2014/main" id="{83383DD5-805D-3937-FC15-9717DB4233E9}"/>
                  </a:ext>
                </a:extLst>
              </p:cNvPr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9" name="Google Shape;540;p32">
                <a:extLst>
                  <a:ext uri="{FF2B5EF4-FFF2-40B4-BE49-F238E27FC236}">
                    <a16:creationId xmlns:a16="http://schemas.microsoft.com/office/drawing/2014/main" id="{0E270FE2-7BDA-E5B7-B786-D5AC0E024832}"/>
                  </a:ext>
                </a:extLst>
              </p:cNvPr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0" name="Google Shape;541;p32">
                  <a:extLst>
                    <a:ext uri="{FF2B5EF4-FFF2-40B4-BE49-F238E27FC236}">
                      <a16:creationId xmlns:a16="http://schemas.microsoft.com/office/drawing/2014/main" id="{4C6D2C1F-E30B-07F1-6B9C-06EF869974A3}"/>
                    </a:ext>
                  </a:extLst>
                </p:cNvPr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542;p32">
                  <a:extLst>
                    <a:ext uri="{FF2B5EF4-FFF2-40B4-BE49-F238E27FC236}">
                      <a16:creationId xmlns:a16="http://schemas.microsoft.com/office/drawing/2014/main" id="{7D1B1FAB-CB97-374A-6D60-A4673A70D50E}"/>
                    </a:ext>
                  </a:extLst>
                </p:cNvPr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" name="Google Shape;543;p32">
                <a:extLst>
                  <a:ext uri="{FF2B5EF4-FFF2-40B4-BE49-F238E27FC236}">
                    <a16:creationId xmlns:a16="http://schemas.microsoft.com/office/drawing/2014/main" id="{53EF35A9-E297-043E-6105-F2D5B7309584}"/>
                  </a:ext>
                </a:extLst>
              </p:cNvPr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" name="Google Shape;544;p32">
                <a:extLst>
                  <a:ext uri="{FF2B5EF4-FFF2-40B4-BE49-F238E27FC236}">
                    <a16:creationId xmlns:a16="http://schemas.microsoft.com/office/drawing/2014/main" id="{33D563E7-485A-99FD-CE3F-5C783130AC51}"/>
                  </a:ext>
                </a:extLst>
              </p:cNvPr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2" name="Google Shape;545;p32">
            <a:extLst>
              <a:ext uri="{FF2B5EF4-FFF2-40B4-BE49-F238E27FC236}">
                <a16:creationId xmlns:a16="http://schemas.microsoft.com/office/drawing/2014/main" id="{7978F4F3-99E3-4549-027F-1255F54DCD2F}"/>
              </a:ext>
            </a:extLst>
          </p:cNvPr>
          <p:cNvSpPr txBox="1">
            <a:spLocks/>
          </p:cNvSpPr>
          <p:nvPr/>
        </p:nvSpPr>
        <p:spPr>
          <a:xfrm>
            <a:off x="245045" y="371082"/>
            <a:ext cx="1224656" cy="910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/>
            <a:r>
              <a:rPr lang="en" sz="5500" dirty="0">
                <a:latin typeface="Rubik Black" panose="020B0604020202020204" charset="-79"/>
                <a:cs typeface="Rubik Black" panose="020B0604020202020204" charset="-79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515355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9"/>
          <p:cNvSpPr txBox="1">
            <a:spLocks noGrp="1"/>
          </p:cNvSpPr>
          <p:nvPr>
            <p:ph type="title"/>
          </p:nvPr>
        </p:nvSpPr>
        <p:spPr>
          <a:xfrm>
            <a:off x="121216" y="2228850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de-CH" b="1" dirty="0"/>
              <a:t>Gantt </a:t>
            </a:r>
            <a:r>
              <a:rPr lang="de-CH" b="1" dirty="0" err="1"/>
              <a:t>chart</a:t>
            </a:r>
            <a:endParaRPr dirty="0"/>
          </a:p>
        </p:txBody>
      </p:sp>
      <p:sp>
        <p:nvSpPr>
          <p:cNvPr id="1106" name="Google Shape;1106;p49"/>
          <p:cNvSpPr/>
          <p:nvPr/>
        </p:nvSpPr>
        <p:spPr>
          <a:xfrm>
            <a:off x="1501058" y="396883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9"/>
          <p:cNvSpPr/>
          <p:nvPr/>
        </p:nvSpPr>
        <p:spPr>
          <a:xfrm>
            <a:off x="715089" y="366468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49"/>
          <p:cNvSpPr/>
          <p:nvPr/>
        </p:nvSpPr>
        <p:spPr>
          <a:xfrm>
            <a:off x="1964428" y="3780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F9CA574-219A-A20C-5341-AF3B8FFFFC94}"/>
              </a:ext>
            </a:extLst>
          </p:cNvPr>
          <p:cNvGrpSpPr/>
          <p:nvPr/>
        </p:nvGrpSpPr>
        <p:grpSpPr>
          <a:xfrm>
            <a:off x="3590475" y="746469"/>
            <a:ext cx="5456462" cy="4336361"/>
            <a:chOff x="4720901" y="1213371"/>
            <a:chExt cx="3763400" cy="3725700"/>
          </a:xfrm>
        </p:grpSpPr>
        <p:grpSp>
          <p:nvGrpSpPr>
            <p:cNvPr id="1093" name="Google Shape;1093;p49"/>
            <p:cNvGrpSpPr/>
            <p:nvPr/>
          </p:nvGrpSpPr>
          <p:grpSpPr>
            <a:xfrm>
              <a:off x="4720901" y="1213371"/>
              <a:ext cx="3763400" cy="3725700"/>
              <a:chOff x="4754850" y="887475"/>
              <a:chExt cx="3763400" cy="3725700"/>
            </a:xfrm>
          </p:grpSpPr>
          <p:sp>
            <p:nvSpPr>
              <p:cNvPr id="1094" name="Google Shape;1094;p49"/>
              <p:cNvSpPr/>
              <p:nvPr/>
            </p:nvSpPr>
            <p:spPr>
              <a:xfrm>
                <a:off x="4844450" y="978975"/>
                <a:ext cx="3673800" cy="36342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5" name="Google Shape;1095;p49"/>
              <p:cNvGrpSpPr/>
              <p:nvPr/>
            </p:nvGrpSpPr>
            <p:grpSpPr>
              <a:xfrm>
                <a:off x="4754850" y="887475"/>
                <a:ext cx="3674404" cy="3616200"/>
                <a:chOff x="4754850" y="887475"/>
                <a:chExt cx="3674404" cy="3616200"/>
              </a:xfrm>
            </p:grpSpPr>
            <p:sp>
              <p:nvSpPr>
                <p:cNvPr id="1096" name="Google Shape;1096;p49"/>
                <p:cNvSpPr/>
                <p:nvPr/>
              </p:nvSpPr>
              <p:spPr>
                <a:xfrm>
                  <a:off x="4754850" y="887475"/>
                  <a:ext cx="3673800" cy="36162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1097" name="Google Shape;1097;p49"/>
                <p:cNvCxnSpPr/>
                <p:nvPr/>
              </p:nvCxnSpPr>
              <p:spPr>
                <a:xfrm>
                  <a:off x="4755154" y="1253333"/>
                  <a:ext cx="3674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098" name="Google Shape;1098;p49"/>
                <p:cNvGrpSpPr/>
                <p:nvPr/>
              </p:nvGrpSpPr>
              <p:grpSpPr>
                <a:xfrm>
                  <a:off x="7492324" y="978977"/>
                  <a:ext cx="845101" cy="183000"/>
                  <a:chOff x="1605849" y="363963"/>
                  <a:chExt cx="845101" cy="183000"/>
                </a:xfrm>
              </p:grpSpPr>
              <p:sp>
                <p:nvSpPr>
                  <p:cNvPr id="1099" name="Google Shape;1099;p49"/>
                  <p:cNvSpPr/>
                  <p:nvPr/>
                </p:nvSpPr>
                <p:spPr>
                  <a:xfrm>
                    <a:off x="1951450" y="367563"/>
                    <a:ext cx="179400" cy="179400"/>
                  </a:xfrm>
                  <a:prstGeom prst="rect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100" name="Google Shape;1100;p49"/>
                  <p:cNvGrpSpPr/>
                  <p:nvPr/>
                </p:nvGrpSpPr>
                <p:grpSpPr>
                  <a:xfrm>
                    <a:off x="2267950" y="363963"/>
                    <a:ext cx="183000" cy="183000"/>
                    <a:chOff x="8225400" y="367488"/>
                    <a:chExt cx="183000" cy="183000"/>
                  </a:xfrm>
                </p:grpSpPr>
                <p:cxnSp>
                  <p:nvCxnSpPr>
                    <p:cNvPr id="1101" name="Google Shape;1101;p49"/>
                    <p:cNvCxnSpPr/>
                    <p:nvPr/>
                  </p:nvCxnSpPr>
                  <p:spPr>
                    <a:xfrm>
                      <a:off x="8225400" y="367488"/>
                      <a:ext cx="183000" cy="1830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102" name="Google Shape;1102;p49"/>
                    <p:cNvCxnSpPr/>
                    <p:nvPr/>
                  </p:nvCxnSpPr>
                  <p:spPr>
                    <a:xfrm rot="5400000">
                      <a:off x="8225400" y="367488"/>
                      <a:ext cx="183000" cy="1830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cxnSp>
                <p:nvCxnSpPr>
                  <p:cNvPr id="1103" name="Google Shape;1103;p49"/>
                  <p:cNvCxnSpPr/>
                  <p:nvPr/>
                </p:nvCxnSpPr>
                <p:spPr>
                  <a:xfrm>
                    <a:off x="1605849" y="546963"/>
                    <a:ext cx="208500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  <p:grpSp>
          <p:nvGrpSpPr>
            <p:cNvPr id="1108" name="Google Shape;1108;p49"/>
            <p:cNvGrpSpPr/>
            <p:nvPr/>
          </p:nvGrpSpPr>
          <p:grpSpPr>
            <a:xfrm>
              <a:off x="5101977" y="1853588"/>
              <a:ext cx="2808680" cy="2490619"/>
              <a:chOff x="5058088" y="1820402"/>
              <a:chExt cx="2891373" cy="2559733"/>
            </a:xfrm>
          </p:grpSpPr>
          <p:sp>
            <p:nvSpPr>
              <p:cNvPr id="1109" name="Google Shape;1109;p49"/>
              <p:cNvSpPr/>
              <p:nvPr/>
            </p:nvSpPr>
            <p:spPr>
              <a:xfrm>
                <a:off x="5058088" y="1820402"/>
                <a:ext cx="2891373" cy="2079966"/>
              </a:xfrm>
              <a:prstGeom prst="roundRect">
                <a:avLst>
                  <a:gd name="adj" fmla="val 6620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5255780" y="1983970"/>
                <a:ext cx="2514776" cy="1739588"/>
              </a:xfrm>
              <a:prstGeom prst="roundRect">
                <a:avLst>
                  <a:gd name="adj" fmla="val 0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2" name="Google Shape;1112;p49"/>
              <p:cNvSpPr/>
              <p:nvPr/>
            </p:nvSpPr>
            <p:spPr>
              <a:xfrm>
                <a:off x="5983800" y="3998743"/>
                <a:ext cx="1216207" cy="381392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8BEEBCE8-526B-EC6B-A3BB-077214B1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371" y="3999699"/>
            <a:ext cx="135221" cy="139099"/>
          </a:xfrm>
          <a:prstGeom prst="rect">
            <a:avLst/>
          </a:prstGeom>
        </p:spPr>
      </p:pic>
      <p:sp>
        <p:nvSpPr>
          <p:cNvPr id="16" name="Google Shape;752;p37">
            <a:extLst>
              <a:ext uri="{FF2B5EF4-FFF2-40B4-BE49-F238E27FC236}">
                <a16:creationId xmlns:a16="http://schemas.microsoft.com/office/drawing/2014/main" id="{AB9315FF-2DEC-6944-1349-C69664BE202A}"/>
              </a:ext>
            </a:extLst>
          </p:cNvPr>
          <p:cNvSpPr/>
          <p:nvPr/>
        </p:nvSpPr>
        <p:spPr>
          <a:xfrm>
            <a:off x="947500" y="10903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53;p37">
            <a:extLst>
              <a:ext uri="{FF2B5EF4-FFF2-40B4-BE49-F238E27FC236}">
                <a16:creationId xmlns:a16="http://schemas.microsoft.com/office/drawing/2014/main" id="{1CFBC993-861A-FFF0-03BD-8F98AEE1F509}"/>
              </a:ext>
            </a:extLst>
          </p:cNvPr>
          <p:cNvSpPr/>
          <p:nvPr/>
        </p:nvSpPr>
        <p:spPr>
          <a:xfrm>
            <a:off x="715160" y="9416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535;p32">
            <a:extLst>
              <a:ext uri="{FF2B5EF4-FFF2-40B4-BE49-F238E27FC236}">
                <a16:creationId xmlns:a16="http://schemas.microsoft.com/office/drawing/2014/main" id="{3DBCBD5F-EA4A-3B7D-958F-98BBDFB69AEF}"/>
              </a:ext>
            </a:extLst>
          </p:cNvPr>
          <p:cNvGrpSpPr/>
          <p:nvPr/>
        </p:nvGrpSpPr>
        <p:grpSpPr>
          <a:xfrm>
            <a:off x="106241" y="100407"/>
            <a:ext cx="1537817" cy="1273674"/>
            <a:chOff x="715100" y="274199"/>
            <a:chExt cx="1920300" cy="1918875"/>
          </a:xfrm>
        </p:grpSpPr>
        <p:sp>
          <p:nvSpPr>
            <p:cNvPr id="19" name="Google Shape;536;p32">
              <a:extLst>
                <a:ext uri="{FF2B5EF4-FFF2-40B4-BE49-F238E27FC236}">
                  <a16:creationId xmlns:a16="http://schemas.microsoft.com/office/drawing/2014/main" id="{96D96393-64B0-9884-DB24-20154210EE75}"/>
                </a:ext>
              </a:extLst>
            </p:cNvPr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537;p32">
              <a:extLst>
                <a:ext uri="{FF2B5EF4-FFF2-40B4-BE49-F238E27FC236}">
                  <a16:creationId xmlns:a16="http://schemas.microsoft.com/office/drawing/2014/main" id="{A84292ED-6E26-8D9C-AA29-CB069B746B29}"/>
                </a:ext>
              </a:extLst>
            </p:cNvPr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21" name="Google Shape;538;p32">
                <a:extLst>
                  <a:ext uri="{FF2B5EF4-FFF2-40B4-BE49-F238E27FC236}">
                    <a16:creationId xmlns:a16="http://schemas.microsoft.com/office/drawing/2014/main" id="{A3861951-A528-AF7B-CEDE-719868801508}"/>
                  </a:ext>
                </a:extLst>
              </p:cNvPr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22" name="Google Shape;539;p32">
                <a:extLst>
                  <a:ext uri="{FF2B5EF4-FFF2-40B4-BE49-F238E27FC236}">
                    <a16:creationId xmlns:a16="http://schemas.microsoft.com/office/drawing/2014/main" id="{E2441BD8-7F8A-5958-FB02-E90B6ECD799D}"/>
                  </a:ext>
                </a:extLst>
              </p:cNvPr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3" name="Google Shape;540;p32">
                <a:extLst>
                  <a:ext uri="{FF2B5EF4-FFF2-40B4-BE49-F238E27FC236}">
                    <a16:creationId xmlns:a16="http://schemas.microsoft.com/office/drawing/2014/main" id="{12603CDE-701C-88E7-55EF-11C94E9A8CD3}"/>
                  </a:ext>
                </a:extLst>
              </p:cNvPr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541;p32">
                  <a:extLst>
                    <a:ext uri="{FF2B5EF4-FFF2-40B4-BE49-F238E27FC236}">
                      <a16:creationId xmlns:a16="http://schemas.microsoft.com/office/drawing/2014/main" id="{9760254A-F2CB-771B-8CC2-2526F95649A6}"/>
                    </a:ext>
                  </a:extLst>
                </p:cNvPr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542;p32">
                  <a:extLst>
                    <a:ext uri="{FF2B5EF4-FFF2-40B4-BE49-F238E27FC236}">
                      <a16:creationId xmlns:a16="http://schemas.microsoft.com/office/drawing/2014/main" id="{AF55F82F-B9DD-0640-6E4D-206621EC46BE}"/>
                    </a:ext>
                  </a:extLst>
                </p:cNvPr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" name="Google Shape;543;p32">
                <a:extLst>
                  <a:ext uri="{FF2B5EF4-FFF2-40B4-BE49-F238E27FC236}">
                    <a16:creationId xmlns:a16="http://schemas.microsoft.com/office/drawing/2014/main" id="{C8222CE0-247E-6709-27BA-D59D651CE3FD}"/>
                  </a:ext>
                </a:extLst>
              </p:cNvPr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" name="Google Shape;544;p32">
                <a:extLst>
                  <a:ext uri="{FF2B5EF4-FFF2-40B4-BE49-F238E27FC236}">
                    <a16:creationId xmlns:a16="http://schemas.microsoft.com/office/drawing/2014/main" id="{EF8AEB3B-AC2C-CE1A-43FD-166C662C5DBF}"/>
                  </a:ext>
                </a:extLst>
              </p:cNvPr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8" name="Google Shape;545;p32">
            <a:extLst>
              <a:ext uri="{FF2B5EF4-FFF2-40B4-BE49-F238E27FC236}">
                <a16:creationId xmlns:a16="http://schemas.microsoft.com/office/drawing/2014/main" id="{AB3D51D2-5B6C-6EF8-8CEB-50FB57607EE7}"/>
              </a:ext>
            </a:extLst>
          </p:cNvPr>
          <p:cNvSpPr txBox="1">
            <a:spLocks/>
          </p:cNvSpPr>
          <p:nvPr/>
        </p:nvSpPr>
        <p:spPr>
          <a:xfrm>
            <a:off x="245045" y="371082"/>
            <a:ext cx="1224656" cy="910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/>
            <a:r>
              <a:rPr lang="en" sz="5500" dirty="0">
                <a:latin typeface="Rubik Black" panose="020B0604020202020204" charset="-79"/>
                <a:cs typeface="Rubik Black" panose="020B0604020202020204" charset="-79"/>
              </a:rPr>
              <a:t>03</a:t>
            </a:r>
          </a:p>
        </p:txBody>
      </p:sp>
      <p:grpSp>
        <p:nvGrpSpPr>
          <p:cNvPr id="1117" name="Google Shape;1117;p49"/>
          <p:cNvGrpSpPr/>
          <p:nvPr/>
        </p:nvGrpSpPr>
        <p:grpSpPr>
          <a:xfrm>
            <a:off x="4108313" y="3570664"/>
            <a:ext cx="843514" cy="1410939"/>
            <a:chOff x="2771692" y="3497697"/>
            <a:chExt cx="836668" cy="1371596"/>
          </a:xfrm>
        </p:grpSpPr>
        <p:sp>
          <p:nvSpPr>
            <p:cNvPr id="1118" name="Google Shape;1118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74162072-4A21-343B-B5FF-59E02A83E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542" y="1711899"/>
            <a:ext cx="3541834" cy="1887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6"/>
          <p:cNvSpPr txBox="1">
            <a:spLocks noGrp="1"/>
          </p:cNvSpPr>
          <p:nvPr>
            <p:ph type="title"/>
          </p:nvPr>
        </p:nvSpPr>
        <p:spPr>
          <a:xfrm>
            <a:off x="140245" y="2321436"/>
            <a:ext cx="2823971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/>
              <a:t>Demo</a:t>
            </a:r>
          </a:p>
        </p:txBody>
      </p:sp>
      <p:grpSp>
        <p:nvGrpSpPr>
          <p:cNvPr id="1014" name="Google Shape;1014;p46"/>
          <p:cNvGrpSpPr/>
          <p:nvPr/>
        </p:nvGrpSpPr>
        <p:grpSpPr>
          <a:xfrm>
            <a:off x="3090165" y="1074906"/>
            <a:ext cx="5234437" cy="3443491"/>
            <a:chOff x="4754850" y="887475"/>
            <a:chExt cx="3763400" cy="3725700"/>
          </a:xfrm>
        </p:grpSpPr>
        <p:sp>
          <p:nvSpPr>
            <p:cNvPr id="1015" name="Google Shape;1015;p46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46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17" name="Google Shape;1017;p46"/>
              <p:cNvSpPr/>
              <p:nvPr/>
            </p:nvSpPr>
            <p:spPr>
              <a:xfrm>
                <a:off x="4754850" y="887475"/>
                <a:ext cx="3673733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18" name="Google Shape;1018;p46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19" name="Google Shape;1019;p46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20" name="Google Shape;1020;p46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1" name="Google Shape;1021;p46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022" name="Google Shape;1022;p46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46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24" name="Google Shape;1024;p46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27" name="Google Shape;1027;p46"/>
          <p:cNvSpPr/>
          <p:nvPr/>
        </p:nvSpPr>
        <p:spPr>
          <a:xfrm>
            <a:off x="3173596" y="418317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6"/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52;p37">
            <a:extLst>
              <a:ext uri="{FF2B5EF4-FFF2-40B4-BE49-F238E27FC236}">
                <a16:creationId xmlns:a16="http://schemas.microsoft.com/office/drawing/2014/main" id="{88E8C577-0986-176D-233E-7F98A5727AF2}"/>
              </a:ext>
            </a:extLst>
          </p:cNvPr>
          <p:cNvSpPr/>
          <p:nvPr/>
        </p:nvSpPr>
        <p:spPr>
          <a:xfrm>
            <a:off x="947500" y="10903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53;p37">
            <a:extLst>
              <a:ext uri="{FF2B5EF4-FFF2-40B4-BE49-F238E27FC236}">
                <a16:creationId xmlns:a16="http://schemas.microsoft.com/office/drawing/2014/main" id="{C8C6AB18-6E3C-09A6-4D14-26302156AD6F}"/>
              </a:ext>
            </a:extLst>
          </p:cNvPr>
          <p:cNvSpPr/>
          <p:nvPr/>
        </p:nvSpPr>
        <p:spPr>
          <a:xfrm>
            <a:off x="715160" y="9416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535;p32">
            <a:extLst>
              <a:ext uri="{FF2B5EF4-FFF2-40B4-BE49-F238E27FC236}">
                <a16:creationId xmlns:a16="http://schemas.microsoft.com/office/drawing/2014/main" id="{2A9347D1-506D-93A3-2A30-CDD571B3D11B}"/>
              </a:ext>
            </a:extLst>
          </p:cNvPr>
          <p:cNvGrpSpPr/>
          <p:nvPr/>
        </p:nvGrpSpPr>
        <p:grpSpPr>
          <a:xfrm>
            <a:off x="106241" y="100407"/>
            <a:ext cx="1537817" cy="1273674"/>
            <a:chOff x="715100" y="274199"/>
            <a:chExt cx="1920300" cy="1918875"/>
          </a:xfrm>
        </p:grpSpPr>
        <p:sp>
          <p:nvSpPr>
            <p:cNvPr id="19" name="Google Shape;536;p32">
              <a:extLst>
                <a:ext uri="{FF2B5EF4-FFF2-40B4-BE49-F238E27FC236}">
                  <a16:creationId xmlns:a16="http://schemas.microsoft.com/office/drawing/2014/main" id="{6381BAEA-6979-C264-8B99-F50E2C8FCA09}"/>
                </a:ext>
              </a:extLst>
            </p:cNvPr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537;p32">
              <a:extLst>
                <a:ext uri="{FF2B5EF4-FFF2-40B4-BE49-F238E27FC236}">
                  <a16:creationId xmlns:a16="http://schemas.microsoft.com/office/drawing/2014/main" id="{3EDE280D-3F39-A5DC-DAFA-5C328CB7F28D}"/>
                </a:ext>
              </a:extLst>
            </p:cNvPr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21" name="Google Shape;538;p32">
                <a:extLst>
                  <a:ext uri="{FF2B5EF4-FFF2-40B4-BE49-F238E27FC236}">
                    <a16:creationId xmlns:a16="http://schemas.microsoft.com/office/drawing/2014/main" id="{71997D20-5F29-A9FE-BA6C-048A1EC1C67B}"/>
                  </a:ext>
                </a:extLst>
              </p:cNvPr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22" name="Google Shape;539;p32">
                <a:extLst>
                  <a:ext uri="{FF2B5EF4-FFF2-40B4-BE49-F238E27FC236}">
                    <a16:creationId xmlns:a16="http://schemas.microsoft.com/office/drawing/2014/main" id="{A4717902-DE2C-B788-7043-1EC7BCCC2280}"/>
                  </a:ext>
                </a:extLst>
              </p:cNvPr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3" name="Google Shape;540;p32">
                <a:extLst>
                  <a:ext uri="{FF2B5EF4-FFF2-40B4-BE49-F238E27FC236}">
                    <a16:creationId xmlns:a16="http://schemas.microsoft.com/office/drawing/2014/main" id="{EF665903-AF90-DCC9-7498-83642883B91D}"/>
                  </a:ext>
                </a:extLst>
              </p:cNvPr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541;p32">
                  <a:extLst>
                    <a:ext uri="{FF2B5EF4-FFF2-40B4-BE49-F238E27FC236}">
                      <a16:creationId xmlns:a16="http://schemas.microsoft.com/office/drawing/2014/main" id="{DEACB16F-2D19-1F25-337C-80EF425C5277}"/>
                    </a:ext>
                  </a:extLst>
                </p:cNvPr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542;p32">
                  <a:extLst>
                    <a:ext uri="{FF2B5EF4-FFF2-40B4-BE49-F238E27FC236}">
                      <a16:creationId xmlns:a16="http://schemas.microsoft.com/office/drawing/2014/main" id="{EE569F6A-6133-A960-0A25-4A4DD14BC644}"/>
                    </a:ext>
                  </a:extLst>
                </p:cNvPr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" name="Google Shape;543;p32">
                <a:extLst>
                  <a:ext uri="{FF2B5EF4-FFF2-40B4-BE49-F238E27FC236}">
                    <a16:creationId xmlns:a16="http://schemas.microsoft.com/office/drawing/2014/main" id="{47085180-4E10-D53F-5F32-283E551AFAB1}"/>
                  </a:ext>
                </a:extLst>
              </p:cNvPr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" name="Google Shape;544;p32">
                <a:extLst>
                  <a:ext uri="{FF2B5EF4-FFF2-40B4-BE49-F238E27FC236}">
                    <a16:creationId xmlns:a16="http://schemas.microsoft.com/office/drawing/2014/main" id="{3396BEEB-9C32-3153-3433-86B225805D19}"/>
                  </a:ext>
                </a:extLst>
              </p:cNvPr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8" name="Google Shape;545;p32">
            <a:extLst>
              <a:ext uri="{FF2B5EF4-FFF2-40B4-BE49-F238E27FC236}">
                <a16:creationId xmlns:a16="http://schemas.microsoft.com/office/drawing/2014/main" id="{492B371A-8449-E2DB-CFD6-1AD78898E776}"/>
              </a:ext>
            </a:extLst>
          </p:cNvPr>
          <p:cNvSpPr txBox="1">
            <a:spLocks/>
          </p:cNvSpPr>
          <p:nvPr/>
        </p:nvSpPr>
        <p:spPr>
          <a:xfrm>
            <a:off x="245045" y="371082"/>
            <a:ext cx="1224656" cy="910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/>
            <a:r>
              <a:rPr lang="en" sz="5500" dirty="0">
                <a:latin typeface="Rubik Black" panose="020B0604020202020204" charset="-79"/>
                <a:cs typeface="Rubik Black" panose="020B0604020202020204" charset="-79"/>
              </a:rPr>
              <a:t>04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6205DB5-657C-F364-DBC7-342798DF2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967" y="1407647"/>
            <a:ext cx="5093919" cy="3009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>
            <a:extLst>
              <a:ext uri="{FF2B5EF4-FFF2-40B4-BE49-F238E27FC236}">
                <a16:creationId xmlns:a16="http://schemas.microsoft.com/office/drawing/2014/main" id="{8D5B1CFA-BC86-E994-1AA3-18B76B22C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3259" y="1999882"/>
            <a:ext cx="5657481" cy="1008391"/>
          </a:xfrm>
        </p:spPr>
        <p:txBody>
          <a:bodyPr/>
          <a:lstStyle/>
          <a:p>
            <a:r>
              <a:rPr lang="de-CH" sz="3500" dirty="0">
                <a:latin typeface="Rubik Black" panose="020B0604020202020204" charset="-79"/>
                <a:cs typeface="Rubik Black" panose="020B0604020202020204" charset="-79"/>
              </a:rPr>
              <a:t>Fazit</a:t>
            </a:r>
          </a:p>
        </p:txBody>
      </p:sp>
      <p:sp>
        <p:nvSpPr>
          <p:cNvPr id="2" name="Google Shape;752;p37">
            <a:extLst>
              <a:ext uri="{FF2B5EF4-FFF2-40B4-BE49-F238E27FC236}">
                <a16:creationId xmlns:a16="http://schemas.microsoft.com/office/drawing/2014/main" id="{726129C9-FD47-0E04-21AA-CC6DEF8C2559}"/>
              </a:ext>
            </a:extLst>
          </p:cNvPr>
          <p:cNvSpPr/>
          <p:nvPr/>
        </p:nvSpPr>
        <p:spPr>
          <a:xfrm>
            <a:off x="947500" y="10903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53;p37">
            <a:extLst>
              <a:ext uri="{FF2B5EF4-FFF2-40B4-BE49-F238E27FC236}">
                <a16:creationId xmlns:a16="http://schemas.microsoft.com/office/drawing/2014/main" id="{E082706B-85EA-858A-355C-9C22A1D40C6A}"/>
              </a:ext>
            </a:extLst>
          </p:cNvPr>
          <p:cNvSpPr/>
          <p:nvPr/>
        </p:nvSpPr>
        <p:spPr>
          <a:xfrm>
            <a:off x="715160" y="9416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535;p32">
            <a:extLst>
              <a:ext uri="{FF2B5EF4-FFF2-40B4-BE49-F238E27FC236}">
                <a16:creationId xmlns:a16="http://schemas.microsoft.com/office/drawing/2014/main" id="{236A7ADD-10FB-5232-0114-06970D418DCE}"/>
              </a:ext>
            </a:extLst>
          </p:cNvPr>
          <p:cNvGrpSpPr/>
          <p:nvPr/>
        </p:nvGrpSpPr>
        <p:grpSpPr>
          <a:xfrm>
            <a:off x="106241" y="100407"/>
            <a:ext cx="1537817" cy="1273674"/>
            <a:chOff x="715100" y="274199"/>
            <a:chExt cx="1920300" cy="1918875"/>
          </a:xfrm>
        </p:grpSpPr>
        <p:sp>
          <p:nvSpPr>
            <p:cNvPr id="6" name="Google Shape;536;p32">
              <a:extLst>
                <a:ext uri="{FF2B5EF4-FFF2-40B4-BE49-F238E27FC236}">
                  <a16:creationId xmlns:a16="http://schemas.microsoft.com/office/drawing/2014/main" id="{E47199B5-86C5-A442-DCAC-FFB2B0DC2699}"/>
                </a:ext>
              </a:extLst>
            </p:cNvPr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537;p32">
              <a:extLst>
                <a:ext uri="{FF2B5EF4-FFF2-40B4-BE49-F238E27FC236}">
                  <a16:creationId xmlns:a16="http://schemas.microsoft.com/office/drawing/2014/main" id="{FD91E14D-CED3-8169-7691-85AD52BB7D9C}"/>
                </a:ext>
              </a:extLst>
            </p:cNvPr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8" name="Google Shape;538;p32">
                <a:extLst>
                  <a:ext uri="{FF2B5EF4-FFF2-40B4-BE49-F238E27FC236}">
                    <a16:creationId xmlns:a16="http://schemas.microsoft.com/office/drawing/2014/main" id="{613C65CB-253F-C4C2-BD99-477AF38990FA}"/>
                  </a:ext>
                </a:extLst>
              </p:cNvPr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9" name="Google Shape;539;p32">
                <a:extLst>
                  <a:ext uri="{FF2B5EF4-FFF2-40B4-BE49-F238E27FC236}">
                    <a16:creationId xmlns:a16="http://schemas.microsoft.com/office/drawing/2014/main" id="{BAC15492-C2E0-8D52-3F2C-6B13C9B472BE}"/>
                  </a:ext>
                </a:extLst>
              </p:cNvPr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" name="Google Shape;540;p32">
                <a:extLst>
                  <a:ext uri="{FF2B5EF4-FFF2-40B4-BE49-F238E27FC236}">
                    <a16:creationId xmlns:a16="http://schemas.microsoft.com/office/drawing/2014/main" id="{FDFE620D-24B8-E679-7F58-858ED2571724}"/>
                  </a:ext>
                </a:extLst>
              </p:cNvPr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" name="Google Shape;541;p32">
                  <a:extLst>
                    <a:ext uri="{FF2B5EF4-FFF2-40B4-BE49-F238E27FC236}">
                      <a16:creationId xmlns:a16="http://schemas.microsoft.com/office/drawing/2014/main" id="{512332FF-0867-23D8-8771-F6D6643DE8E6}"/>
                    </a:ext>
                  </a:extLst>
                </p:cNvPr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542;p32">
                  <a:extLst>
                    <a:ext uri="{FF2B5EF4-FFF2-40B4-BE49-F238E27FC236}">
                      <a16:creationId xmlns:a16="http://schemas.microsoft.com/office/drawing/2014/main" id="{A9FC0FAA-EC03-326E-9623-0F298FF831E6}"/>
                    </a:ext>
                  </a:extLst>
                </p:cNvPr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" name="Google Shape;543;p32">
                <a:extLst>
                  <a:ext uri="{FF2B5EF4-FFF2-40B4-BE49-F238E27FC236}">
                    <a16:creationId xmlns:a16="http://schemas.microsoft.com/office/drawing/2014/main" id="{FADBBC45-5E55-76B2-8C47-FC34D4559517}"/>
                  </a:ext>
                </a:extLst>
              </p:cNvPr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" name="Google Shape;544;p32">
                <a:extLst>
                  <a:ext uri="{FF2B5EF4-FFF2-40B4-BE49-F238E27FC236}">
                    <a16:creationId xmlns:a16="http://schemas.microsoft.com/office/drawing/2014/main" id="{F18370A0-1C5F-6611-B686-2157145AAB70}"/>
                  </a:ext>
                </a:extLst>
              </p:cNvPr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" name="Google Shape;545;p32">
            <a:extLst>
              <a:ext uri="{FF2B5EF4-FFF2-40B4-BE49-F238E27FC236}">
                <a16:creationId xmlns:a16="http://schemas.microsoft.com/office/drawing/2014/main" id="{D1243BEB-86AC-AAA6-6B32-68BE9FEFD33A}"/>
              </a:ext>
            </a:extLst>
          </p:cNvPr>
          <p:cNvSpPr txBox="1">
            <a:spLocks/>
          </p:cNvSpPr>
          <p:nvPr/>
        </p:nvSpPr>
        <p:spPr>
          <a:xfrm>
            <a:off x="245045" y="371082"/>
            <a:ext cx="1224656" cy="910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/>
            <a:r>
              <a:rPr lang="en" sz="5500" dirty="0">
                <a:latin typeface="Rubik Black" panose="020B0604020202020204" charset="-79"/>
                <a:cs typeface="Rubik Black" panose="020B0604020202020204" charset="-79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140937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Bildschirmpräsentation (16:9)</PresentationFormat>
  <Paragraphs>53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Karla</vt:lpstr>
      <vt:lpstr>Rubik Black</vt:lpstr>
      <vt:lpstr>Bebas Neue</vt:lpstr>
      <vt:lpstr>Soft Colors UI Design for Agencies by Slidesgo</vt:lpstr>
      <vt:lpstr>Skybooker</vt:lpstr>
      <vt:lpstr>01</vt:lpstr>
      <vt:lpstr>PowerPoint-Präsentation</vt:lpstr>
      <vt:lpstr>PowerPoint-Präsentation</vt:lpstr>
      <vt:lpstr>PowerPoint-Präsentation</vt:lpstr>
      <vt:lpstr>PowerPoint-Präsentation</vt:lpstr>
      <vt:lpstr>Gantt chart</vt:lpstr>
      <vt:lpstr>Demo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Website</dc:title>
  <dc:creator>Nevan Alberola</dc:creator>
  <cp:lastModifiedBy>Nevan Alberola Fumanal</cp:lastModifiedBy>
  <cp:revision>7</cp:revision>
  <dcterms:modified xsi:type="dcterms:W3CDTF">2025-05-08T15:24:45Z</dcterms:modified>
</cp:coreProperties>
</file>