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80" r:id="rId4"/>
    <p:sldId id="281" r:id="rId5"/>
    <p:sldId id="262" r:id="rId6"/>
    <p:sldId id="282" r:id="rId7"/>
    <p:sldId id="283" r:id="rId8"/>
    <p:sldId id="284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412" autoAdjust="0"/>
  </p:normalViewPr>
  <p:slideViewPr>
    <p:cSldViewPr snapToGrid="0">
      <p:cViewPr varScale="1">
        <p:scale>
          <a:sx n="86" d="100"/>
          <a:sy n="86" d="100"/>
        </p:scale>
        <p:origin x="690" y="78"/>
      </p:cViewPr>
      <p:guideLst/>
    </p:cSldViewPr>
  </p:slideViewPr>
  <p:outlineViewPr>
    <p:cViewPr>
      <p:scale>
        <a:sx n="33" d="100"/>
        <a:sy n="33" d="100"/>
      </p:scale>
      <p:origin x="0" y="-27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an O'Keeffe" userId="2ba8d4573decf770" providerId="LiveId" clId="{3495E5D7-E225-489B-8C72-3E8E542BC300}"/>
    <pc:docChg chg="undo custSel addSld delSld modSld sldOrd">
      <pc:chgData name="Nevan O'Keeffe" userId="2ba8d4573decf770" providerId="LiveId" clId="{3495E5D7-E225-489B-8C72-3E8E542BC300}" dt="2017-12-05T22:11:11.542" v="6538" actId="20577"/>
      <pc:docMkLst>
        <pc:docMk/>
      </pc:docMkLst>
      <pc:sldChg chg="modSp">
        <pc:chgData name="Nevan O'Keeffe" userId="2ba8d4573decf770" providerId="LiveId" clId="{3495E5D7-E225-489B-8C72-3E8E542BC300}" dt="2017-12-03T18:31:05.146" v="92" actId="20577"/>
        <pc:sldMkLst>
          <pc:docMk/>
          <pc:sldMk cId="3699493836" sldId="256"/>
        </pc:sldMkLst>
        <pc:spChg chg="mod">
          <ac:chgData name="Nevan O'Keeffe" userId="2ba8d4573decf770" providerId="LiveId" clId="{3495E5D7-E225-489B-8C72-3E8E542BC300}" dt="2017-12-03T18:30:48.058" v="56" actId="20577"/>
          <ac:spMkLst>
            <pc:docMk/>
            <pc:sldMk cId="3699493836" sldId="256"/>
            <ac:spMk id="2" creationId="{00000000-0000-0000-0000-000000000000}"/>
          </ac:spMkLst>
        </pc:spChg>
        <pc:spChg chg="mod">
          <ac:chgData name="Nevan O'Keeffe" userId="2ba8d4573decf770" providerId="LiveId" clId="{3495E5D7-E225-489B-8C72-3E8E542BC300}" dt="2017-12-03T18:31:05.146" v="92" actId="20577"/>
          <ac:spMkLst>
            <pc:docMk/>
            <pc:sldMk cId="3699493836" sldId="256"/>
            <ac:spMk id="3" creationId="{00000000-0000-0000-0000-000000000000}"/>
          </ac:spMkLst>
        </pc:spChg>
      </pc:sldChg>
      <pc:sldChg chg="modSp">
        <pc:chgData name="Nevan O'Keeffe" userId="2ba8d4573decf770" providerId="LiveId" clId="{3495E5D7-E225-489B-8C72-3E8E542BC300}" dt="2017-12-05T22:01:46.577" v="6498" actId="113"/>
        <pc:sldMkLst>
          <pc:docMk/>
          <pc:sldMk cId="1528667020" sldId="257"/>
        </pc:sldMkLst>
        <pc:spChg chg="mod">
          <ac:chgData name="Nevan O'Keeffe" userId="2ba8d4573decf770" providerId="LiveId" clId="{3495E5D7-E225-489B-8C72-3E8E542BC300}" dt="2017-12-05T22:01:46.577" v="6498" actId="113"/>
          <ac:spMkLst>
            <pc:docMk/>
            <pc:sldMk cId="1528667020" sldId="257"/>
            <ac:spMk id="3" creationId="{00000000-0000-0000-0000-000000000000}"/>
          </ac:spMkLst>
        </pc:spChg>
      </pc:sldChg>
      <pc:sldChg chg="modSp del ord">
        <pc:chgData name="Nevan O'Keeffe" userId="2ba8d4573decf770" providerId="LiveId" clId="{3495E5D7-E225-489B-8C72-3E8E542BC300}" dt="2017-12-03T22:34:07.457" v="6468" actId="2696"/>
        <pc:sldMkLst>
          <pc:docMk/>
          <pc:sldMk cId="3546325081" sldId="258"/>
        </pc:sldMkLst>
        <pc:spChg chg="mod">
          <ac:chgData name="Nevan O'Keeffe" userId="2ba8d4573decf770" providerId="LiveId" clId="{3495E5D7-E225-489B-8C72-3E8E542BC300}" dt="2017-12-03T19:39:33.607" v="2852" actId="20577"/>
          <ac:spMkLst>
            <pc:docMk/>
            <pc:sldMk cId="3546325081" sldId="258"/>
            <ac:spMk id="2" creationId="{00000000-0000-0000-0000-000000000000}"/>
          </ac:spMkLst>
        </pc:spChg>
      </pc:sldChg>
      <pc:sldChg chg="del ord">
        <pc:chgData name="Nevan O'Keeffe" userId="2ba8d4573decf770" providerId="LiveId" clId="{3495E5D7-E225-489B-8C72-3E8E542BC300}" dt="2017-12-03T22:34:06.502" v="6466" actId="2696"/>
        <pc:sldMkLst>
          <pc:docMk/>
          <pc:sldMk cId="575749888" sldId="259"/>
        </pc:sldMkLst>
      </pc:sldChg>
      <pc:sldChg chg="del">
        <pc:chgData name="Nevan O'Keeffe" userId="2ba8d4573decf770" providerId="LiveId" clId="{3495E5D7-E225-489B-8C72-3E8E542BC300}" dt="2017-12-03T22:34:15.292" v="6485" actId="2696"/>
        <pc:sldMkLst>
          <pc:docMk/>
          <pc:sldMk cId="2539376273" sldId="260"/>
        </pc:sldMkLst>
      </pc:sldChg>
      <pc:sldChg chg="del">
        <pc:chgData name="Nevan O'Keeffe" userId="2ba8d4573decf770" providerId="LiveId" clId="{3495E5D7-E225-489B-8C72-3E8E542BC300}" dt="2017-12-03T22:34:13.670" v="6482" actId="2696"/>
        <pc:sldMkLst>
          <pc:docMk/>
          <pc:sldMk cId="3793539142" sldId="261"/>
        </pc:sldMkLst>
      </pc:sldChg>
      <pc:sldChg chg="addSp modSp">
        <pc:chgData name="Nevan O'Keeffe" userId="2ba8d4573decf770" providerId="LiveId" clId="{3495E5D7-E225-489B-8C72-3E8E542BC300}" dt="2017-12-03T21:13:11.396" v="3936" actId="20577"/>
        <pc:sldMkLst>
          <pc:docMk/>
          <pc:sldMk cId="572484619" sldId="262"/>
        </pc:sldMkLst>
        <pc:spChg chg="mod">
          <ac:chgData name="Nevan O'Keeffe" userId="2ba8d4573decf770" providerId="LiveId" clId="{3495E5D7-E225-489B-8C72-3E8E542BC300}" dt="2017-12-03T21:13:11.396" v="3936" actId="20577"/>
          <ac:spMkLst>
            <pc:docMk/>
            <pc:sldMk cId="572484619" sldId="262"/>
            <ac:spMk id="2" creationId="{00000000-0000-0000-0000-000000000000}"/>
          </ac:spMkLst>
        </pc:spChg>
        <pc:spChg chg="mod">
          <ac:chgData name="Nevan O'Keeffe" userId="2ba8d4573decf770" providerId="LiveId" clId="{3495E5D7-E225-489B-8C72-3E8E542BC300}" dt="2017-12-03T19:39:03.686" v="2829" actId="113"/>
          <ac:spMkLst>
            <pc:docMk/>
            <pc:sldMk cId="572484619" sldId="262"/>
            <ac:spMk id="3" creationId="{00000000-0000-0000-0000-000000000000}"/>
          </ac:spMkLst>
        </pc:spChg>
        <pc:graphicFrameChg chg="add mod modGraphic">
          <ac:chgData name="Nevan O'Keeffe" userId="2ba8d4573decf770" providerId="LiveId" clId="{3495E5D7-E225-489B-8C72-3E8E542BC300}" dt="2017-12-03T19:39:08.267" v="2830" actId="2164"/>
          <ac:graphicFrameMkLst>
            <pc:docMk/>
            <pc:sldMk cId="572484619" sldId="262"/>
            <ac:graphicFrameMk id="4" creationId="{93AD026D-87FA-49DB-903E-83139A9DD364}"/>
          </ac:graphicFrameMkLst>
        </pc:graphicFrameChg>
      </pc:sldChg>
      <pc:sldChg chg="del">
        <pc:chgData name="Nevan O'Keeffe" userId="2ba8d4573decf770" providerId="LiveId" clId="{3495E5D7-E225-489B-8C72-3E8E542BC300}" dt="2017-12-03T22:34:14.795" v="6484" actId="2696"/>
        <pc:sldMkLst>
          <pc:docMk/>
          <pc:sldMk cId="236840685" sldId="263"/>
        </pc:sldMkLst>
      </pc:sldChg>
      <pc:sldChg chg="del">
        <pc:chgData name="Nevan O'Keeffe" userId="2ba8d4573decf770" providerId="LiveId" clId="{3495E5D7-E225-489B-8C72-3E8E542BC300}" dt="2017-12-03T22:34:13.704" v="6483" actId="2696"/>
        <pc:sldMkLst>
          <pc:docMk/>
          <pc:sldMk cId="671383209" sldId="264"/>
        </pc:sldMkLst>
      </pc:sldChg>
      <pc:sldChg chg="del">
        <pc:chgData name="Nevan O'Keeffe" userId="2ba8d4573decf770" providerId="LiveId" clId="{3495E5D7-E225-489B-8C72-3E8E542BC300}" dt="2017-12-03T22:34:12.384" v="6481" actId="2696"/>
        <pc:sldMkLst>
          <pc:docMk/>
          <pc:sldMk cId="3763514297" sldId="265"/>
        </pc:sldMkLst>
      </pc:sldChg>
      <pc:sldChg chg="del">
        <pc:chgData name="Nevan O'Keeffe" userId="2ba8d4573decf770" providerId="LiveId" clId="{3495E5D7-E225-489B-8C72-3E8E542BC300}" dt="2017-12-03T22:34:12.050" v="6480" actId="2696"/>
        <pc:sldMkLst>
          <pc:docMk/>
          <pc:sldMk cId="2992389498" sldId="266"/>
        </pc:sldMkLst>
      </pc:sldChg>
      <pc:sldChg chg="del">
        <pc:chgData name="Nevan O'Keeffe" userId="2ba8d4573decf770" providerId="LiveId" clId="{3495E5D7-E225-489B-8C72-3E8E542BC300}" dt="2017-12-03T22:34:11.780" v="6479" actId="2696"/>
        <pc:sldMkLst>
          <pc:docMk/>
          <pc:sldMk cId="1480528872" sldId="267"/>
        </pc:sldMkLst>
      </pc:sldChg>
      <pc:sldChg chg="del">
        <pc:chgData name="Nevan O'Keeffe" userId="2ba8d4573decf770" providerId="LiveId" clId="{3495E5D7-E225-489B-8C72-3E8E542BC300}" dt="2017-12-03T22:34:16.322" v="6486" actId="2696"/>
        <pc:sldMkLst>
          <pc:docMk/>
          <pc:sldMk cId="2108629" sldId="268"/>
        </pc:sldMkLst>
      </pc:sldChg>
      <pc:sldChg chg="del">
        <pc:chgData name="Nevan O'Keeffe" userId="2ba8d4573decf770" providerId="LiveId" clId="{3495E5D7-E225-489B-8C72-3E8E542BC300}" dt="2017-12-03T22:34:09.884" v="6474" actId="2696"/>
        <pc:sldMkLst>
          <pc:docMk/>
          <pc:sldMk cId="3404312754" sldId="269"/>
        </pc:sldMkLst>
      </pc:sldChg>
      <pc:sldChg chg="del">
        <pc:chgData name="Nevan O'Keeffe" userId="2ba8d4573decf770" providerId="LiveId" clId="{3495E5D7-E225-489B-8C72-3E8E542BC300}" dt="2017-12-03T22:34:11.405" v="6478" actId="2696"/>
        <pc:sldMkLst>
          <pc:docMk/>
          <pc:sldMk cId="3773819306" sldId="270"/>
        </pc:sldMkLst>
      </pc:sldChg>
      <pc:sldChg chg="del">
        <pc:chgData name="Nevan O'Keeffe" userId="2ba8d4573decf770" providerId="LiveId" clId="{3495E5D7-E225-489B-8C72-3E8E542BC300}" dt="2017-12-03T22:34:10.455" v="6475" actId="2696"/>
        <pc:sldMkLst>
          <pc:docMk/>
          <pc:sldMk cId="3746479315" sldId="271"/>
        </pc:sldMkLst>
      </pc:sldChg>
      <pc:sldChg chg="del">
        <pc:chgData name="Nevan O'Keeffe" userId="2ba8d4573decf770" providerId="LiveId" clId="{3495E5D7-E225-489B-8C72-3E8E542BC300}" dt="2017-12-03T22:34:11.035" v="6477" actId="2696"/>
        <pc:sldMkLst>
          <pc:docMk/>
          <pc:sldMk cId="4113026979" sldId="272"/>
        </pc:sldMkLst>
      </pc:sldChg>
      <pc:sldChg chg="del">
        <pc:chgData name="Nevan O'Keeffe" userId="2ba8d4573decf770" providerId="LiveId" clId="{3495E5D7-E225-489B-8C72-3E8E542BC300}" dt="2017-12-03T22:34:10.776" v="6476" actId="2696"/>
        <pc:sldMkLst>
          <pc:docMk/>
          <pc:sldMk cId="1674949449" sldId="273"/>
        </pc:sldMkLst>
      </pc:sldChg>
      <pc:sldChg chg="del">
        <pc:chgData name="Nevan O'Keeffe" userId="2ba8d4573decf770" providerId="LiveId" clId="{3495E5D7-E225-489B-8C72-3E8E542BC300}" dt="2017-12-03T22:34:08.162" v="6470" actId="2696"/>
        <pc:sldMkLst>
          <pc:docMk/>
          <pc:sldMk cId="2021848582" sldId="274"/>
        </pc:sldMkLst>
      </pc:sldChg>
      <pc:sldChg chg="del">
        <pc:chgData name="Nevan O'Keeffe" userId="2ba8d4573decf770" providerId="LiveId" clId="{3495E5D7-E225-489B-8C72-3E8E542BC300}" dt="2017-12-03T22:34:09.274" v="6472" actId="2696"/>
        <pc:sldMkLst>
          <pc:docMk/>
          <pc:sldMk cId="169023513" sldId="275"/>
        </pc:sldMkLst>
      </pc:sldChg>
      <pc:sldChg chg="del">
        <pc:chgData name="Nevan O'Keeffe" userId="2ba8d4573decf770" providerId="LiveId" clId="{3495E5D7-E225-489B-8C72-3E8E542BC300}" dt="2017-12-03T22:34:07.738" v="6469" actId="2696"/>
        <pc:sldMkLst>
          <pc:docMk/>
          <pc:sldMk cId="436151536" sldId="276"/>
        </pc:sldMkLst>
      </pc:sldChg>
      <pc:sldChg chg="del ord">
        <pc:chgData name="Nevan O'Keeffe" userId="2ba8d4573decf770" providerId="LiveId" clId="{3495E5D7-E225-489B-8C72-3E8E542BC300}" dt="2017-12-03T22:34:07.105" v="6467" actId="2696"/>
        <pc:sldMkLst>
          <pc:docMk/>
          <pc:sldMk cId="2439326204" sldId="277"/>
        </pc:sldMkLst>
      </pc:sldChg>
      <pc:sldChg chg="del">
        <pc:chgData name="Nevan O'Keeffe" userId="2ba8d4573decf770" providerId="LiveId" clId="{3495E5D7-E225-489B-8C72-3E8E542BC300}" dt="2017-12-03T22:34:09.652" v="6473" actId="2696"/>
        <pc:sldMkLst>
          <pc:docMk/>
          <pc:sldMk cId="2682649197" sldId="278"/>
        </pc:sldMkLst>
      </pc:sldChg>
      <pc:sldChg chg="del">
        <pc:chgData name="Nevan O'Keeffe" userId="2ba8d4573decf770" providerId="LiveId" clId="{3495E5D7-E225-489B-8C72-3E8E542BC300}" dt="2017-12-03T22:34:08.769" v="6471" actId="2696"/>
        <pc:sldMkLst>
          <pc:docMk/>
          <pc:sldMk cId="323945505" sldId="279"/>
        </pc:sldMkLst>
      </pc:sldChg>
      <pc:sldChg chg="modSp add del">
        <pc:chgData name="Nevan O'Keeffe" userId="2ba8d4573decf770" providerId="LiveId" clId="{3495E5D7-E225-489B-8C72-3E8E542BC300}" dt="2017-12-03T18:36:36.338" v="546" actId="2696"/>
        <pc:sldMkLst>
          <pc:docMk/>
          <pc:sldMk cId="429464360" sldId="280"/>
        </pc:sldMkLst>
        <pc:spChg chg="mod">
          <ac:chgData name="Nevan O'Keeffe" userId="2ba8d4573decf770" providerId="LiveId" clId="{3495E5D7-E225-489B-8C72-3E8E542BC300}" dt="2017-12-03T18:35:34.577" v="545" actId="20577"/>
          <ac:spMkLst>
            <pc:docMk/>
            <pc:sldMk cId="429464360" sldId="280"/>
            <ac:spMk id="2" creationId="{E725DE60-5C70-4473-8FF1-4A64D40974E5}"/>
          </ac:spMkLst>
        </pc:spChg>
      </pc:sldChg>
      <pc:sldChg chg="addSp modSp">
        <pc:chgData name="Nevan O'Keeffe" userId="2ba8d4573decf770" providerId="LiveId" clId="{3495E5D7-E225-489B-8C72-3E8E542BC300}" dt="2017-12-03T22:01:02.640" v="5057" actId="20577"/>
        <pc:sldMkLst>
          <pc:docMk/>
          <pc:sldMk cId="3383599103" sldId="280"/>
        </pc:sldMkLst>
        <pc:spChg chg="mod">
          <ac:chgData name="Nevan O'Keeffe" userId="2ba8d4573decf770" providerId="LiveId" clId="{3495E5D7-E225-489B-8C72-3E8E542BC300}" dt="2017-12-03T18:43:47.184" v="1198" actId="20577"/>
          <ac:spMkLst>
            <pc:docMk/>
            <pc:sldMk cId="3383599103" sldId="280"/>
            <ac:spMk id="2" creationId="{00000000-0000-0000-0000-000000000000}"/>
          </ac:spMkLst>
        </pc:spChg>
        <pc:spChg chg="mod">
          <ac:chgData name="Nevan O'Keeffe" userId="2ba8d4573decf770" providerId="LiveId" clId="{3495E5D7-E225-489B-8C72-3E8E542BC300}" dt="2017-12-03T22:01:02.640" v="5057" actId="20577"/>
          <ac:spMkLst>
            <pc:docMk/>
            <pc:sldMk cId="3383599103" sldId="280"/>
            <ac:spMk id="3" creationId="{00000000-0000-0000-0000-000000000000}"/>
          </ac:spMkLst>
        </pc:spChg>
        <pc:cxnChg chg="add mod">
          <ac:chgData name="Nevan O'Keeffe" userId="2ba8d4573decf770" providerId="LiveId" clId="{3495E5D7-E225-489B-8C72-3E8E542BC300}" dt="2017-12-03T19:07:38.061" v="2174" actId="14100"/>
          <ac:cxnSpMkLst>
            <pc:docMk/>
            <pc:sldMk cId="3383599103" sldId="280"/>
            <ac:cxnSpMk id="5" creationId="{EFE0EBEC-A779-4907-A7D3-E4A7DD5A08E6}"/>
          </ac:cxnSpMkLst>
        </pc:cxnChg>
      </pc:sldChg>
      <pc:sldChg chg="modSp">
        <pc:chgData name="Nevan O'Keeffe" userId="2ba8d4573decf770" providerId="LiveId" clId="{3495E5D7-E225-489B-8C72-3E8E542BC300}" dt="2017-12-03T22:35:13.211" v="6494" actId="120"/>
        <pc:sldMkLst>
          <pc:docMk/>
          <pc:sldMk cId="741755232" sldId="281"/>
        </pc:sldMkLst>
        <pc:spChg chg="mod">
          <ac:chgData name="Nevan O'Keeffe" userId="2ba8d4573decf770" providerId="LiveId" clId="{3495E5D7-E225-489B-8C72-3E8E542BC300}" dt="2017-12-03T18:53:55.194" v="1621" actId="20577"/>
          <ac:spMkLst>
            <pc:docMk/>
            <pc:sldMk cId="741755232" sldId="281"/>
            <ac:spMk id="2" creationId="{00000000-0000-0000-0000-000000000000}"/>
          </ac:spMkLst>
        </pc:spChg>
        <pc:spChg chg="mod">
          <ac:chgData name="Nevan O'Keeffe" userId="2ba8d4573decf770" providerId="LiveId" clId="{3495E5D7-E225-489B-8C72-3E8E542BC300}" dt="2017-12-03T22:35:13.211" v="6494" actId="120"/>
          <ac:spMkLst>
            <pc:docMk/>
            <pc:sldMk cId="741755232" sldId="281"/>
            <ac:spMk id="3" creationId="{00000000-0000-0000-0000-000000000000}"/>
          </ac:spMkLst>
        </pc:spChg>
      </pc:sldChg>
      <pc:sldChg chg="add del">
        <pc:chgData name="Nevan O'Keeffe" userId="2ba8d4573decf770" providerId="LiveId" clId="{3495E5D7-E225-489B-8C72-3E8E542BC300}" dt="2017-12-03T19:03:14.460" v="2086" actId="6549"/>
        <pc:sldMkLst>
          <pc:docMk/>
          <pc:sldMk cId="1158370420" sldId="282"/>
        </pc:sldMkLst>
      </pc:sldChg>
      <pc:sldChg chg="add del">
        <pc:chgData name="Nevan O'Keeffe" userId="2ba8d4573decf770" providerId="LiveId" clId="{3495E5D7-E225-489B-8C72-3E8E542BC300}" dt="2017-12-03T19:03:22.135" v="2088" actId="6549"/>
        <pc:sldMkLst>
          <pc:docMk/>
          <pc:sldMk cId="3198349233" sldId="282"/>
        </pc:sldMkLst>
      </pc:sldChg>
      <pc:sldChg chg="delSp modSp">
        <pc:chgData name="Nevan O'Keeffe" userId="2ba8d4573decf770" providerId="LiveId" clId="{3495E5D7-E225-489B-8C72-3E8E542BC300}" dt="2017-12-05T22:11:11.542" v="6538" actId="20577"/>
        <pc:sldMkLst>
          <pc:docMk/>
          <pc:sldMk cId="3706341864" sldId="282"/>
        </pc:sldMkLst>
        <pc:spChg chg="mod">
          <ac:chgData name="Nevan O'Keeffe" userId="2ba8d4573decf770" providerId="LiveId" clId="{3495E5D7-E225-489B-8C72-3E8E542BC300}" dt="2017-12-03T21:13:05.190" v="3934" actId="20577"/>
          <ac:spMkLst>
            <pc:docMk/>
            <pc:sldMk cId="3706341864" sldId="282"/>
            <ac:spMk id="2" creationId="{00000000-0000-0000-0000-000000000000}"/>
          </ac:spMkLst>
        </pc:spChg>
        <pc:spChg chg="mod">
          <ac:chgData name="Nevan O'Keeffe" userId="2ba8d4573decf770" providerId="LiveId" clId="{3495E5D7-E225-489B-8C72-3E8E542BC300}" dt="2017-12-05T22:11:11.542" v="6538" actId="20577"/>
          <ac:spMkLst>
            <pc:docMk/>
            <pc:sldMk cId="3706341864" sldId="282"/>
            <ac:spMk id="3" creationId="{00000000-0000-0000-0000-000000000000}"/>
          </ac:spMkLst>
        </pc:spChg>
        <pc:graphicFrameChg chg="del">
          <ac:chgData name="Nevan O'Keeffe" userId="2ba8d4573decf770" providerId="LiveId" clId="{3495E5D7-E225-489B-8C72-3E8E542BC300}" dt="2017-12-03T19:43:03.870" v="2856" actId="478"/>
          <ac:graphicFrameMkLst>
            <pc:docMk/>
            <pc:sldMk cId="3706341864" sldId="282"/>
            <ac:graphicFrameMk id="4" creationId="{93AD026D-87FA-49DB-903E-83139A9DD364}"/>
          </ac:graphicFrameMkLst>
        </pc:graphicFrameChg>
      </pc:sldChg>
      <pc:sldChg chg="addSp delSp modSp">
        <pc:chgData name="Nevan O'Keeffe" userId="2ba8d4573decf770" providerId="LiveId" clId="{3495E5D7-E225-489B-8C72-3E8E542BC300}" dt="2017-12-03T21:42:42.511" v="4473" actId="20577"/>
        <pc:sldMkLst>
          <pc:docMk/>
          <pc:sldMk cId="2666993609" sldId="283"/>
        </pc:sldMkLst>
        <pc:spChg chg="mod">
          <ac:chgData name="Nevan O'Keeffe" userId="2ba8d4573decf770" providerId="LiveId" clId="{3495E5D7-E225-489B-8C72-3E8E542BC300}" dt="2017-12-03T21:15:39.048" v="3988" actId="20577"/>
          <ac:spMkLst>
            <pc:docMk/>
            <pc:sldMk cId="2666993609" sldId="283"/>
            <ac:spMk id="2" creationId="{00000000-0000-0000-0000-000000000000}"/>
          </ac:spMkLst>
        </pc:spChg>
        <pc:spChg chg="del mod">
          <ac:chgData name="Nevan O'Keeffe" userId="2ba8d4573decf770" providerId="LiveId" clId="{3495E5D7-E225-489B-8C72-3E8E542BC300}" dt="2017-12-03T21:23:13.225" v="3992" actId="3680"/>
          <ac:spMkLst>
            <pc:docMk/>
            <pc:sldMk cId="2666993609" sldId="283"/>
            <ac:spMk id="3" creationId="{00000000-0000-0000-0000-000000000000}"/>
          </ac:spMkLst>
        </pc:spChg>
        <pc:spChg chg="add mod">
          <ac:chgData name="Nevan O'Keeffe" userId="2ba8d4573decf770" providerId="LiveId" clId="{3495E5D7-E225-489B-8C72-3E8E542BC300}" dt="2017-12-03T21:33:51.793" v="4167" actId="1076"/>
          <ac:spMkLst>
            <pc:docMk/>
            <pc:sldMk cId="2666993609" sldId="283"/>
            <ac:spMk id="5" creationId="{223D66C6-93F7-48C5-9A2A-488F3F059433}"/>
          </ac:spMkLst>
        </pc:spChg>
        <pc:spChg chg="add mod">
          <ac:chgData name="Nevan O'Keeffe" userId="2ba8d4573decf770" providerId="LiveId" clId="{3495E5D7-E225-489B-8C72-3E8E542BC300}" dt="2017-12-03T21:33:51.793" v="4167" actId="1076"/>
          <ac:spMkLst>
            <pc:docMk/>
            <pc:sldMk cId="2666993609" sldId="283"/>
            <ac:spMk id="6" creationId="{7048629C-4596-4FAC-9C5C-A3E05F079372}"/>
          </ac:spMkLst>
        </pc:spChg>
        <pc:spChg chg="add mod">
          <ac:chgData name="Nevan O'Keeffe" userId="2ba8d4573decf770" providerId="LiveId" clId="{3495E5D7-E225-489B-8C72-3E8E542BC300}" dt="2017-12-03T21:39:37.490" v="4372" actId="20577"/>
          <ac:spMkLst>
            <pc:docMk/>
            <pc:sldMk cId="2666993609" sldId="283"/>
            <ac:spMk id="16" creationId="{68ECECB8-F444-45FF-A455-A869D5746AA9}"/>
          </ac:spMkLst>
        </pc:spChg>
        <pc:graphicFrameChg chg="add mod modGraphic">
          <ac:chgData name="Nevan O'Keeffe" userId="2ba8d4573decf770" providerId="LiveId" clId="{3495E5D7-E225-489B-8C72-3E8E542BC300}" dt="2017-12-03T21:42:42.511" v="4473" actId="20577"/>
          <ac:graphicFrameMkLst>
            <pc:docMk/>
            <pc:sldMk cId="2666993609" sldId="283"/>
            <ac:graphicFrameMk id="4" creationId="{8DA674EB-102D-4E8C-AA10-B02AD5A7A0E7}"/>
          </ac:graphicFrameMkLst>
        </pc:graphicFrameChg>
        <pc:cxnChg chg="add mod">
          <ac:chgData name="Nevan O'Keeffe" userId="2ba8d4573decf770" providerId="LiveId" clId="{3495E5D7-E225-489B-8C72-3E8E542BC300}" dt="2017-12-03T21:33:51.793" v="4167" actId="1076"/>
          <ac:cxnSpMkLst>
            <pc:docMk/>
            <pc:sldMk cId="2666993609" sldId="283"/>
            <ac:cxnSpMk id="8" creationId="{749D2FA7-571E-47D3-AF07-68F0772CDFED}"/>
          </ac:cxnSpMkLst>
        </pc:cxnChg>
        <pc:cxnChg chg="add mod">
          <ac:chgData name="Nevan O'Keeffe" userId="2ba8d4573decf770" providerId="LiveId" clId="{3495E5D7-E225-489B-8C72-3E8E542BC300}" dt="2017-12-03T21:38:36.357" v="4342" actId="14100"/>
          <ac:cxnSpMkLst>
            <pc:docMk/>
            <pc:sldMk cId="2666993609" sldId="283"/>
            <ac:cxnSpMk id="10" creationId="{E8A5FC8B-A1AC-4403-AE33-09EDB3570D47}"/>
          </ac:cxnSpMkLst>
        </pc:cxnChg>
      </pc:sldChg>
      <pc:sldChg chg="modSp ord">
        <pc:chgData name="Nevan O'Keeffe" userId="2ba8d4573decf770" providerId="LiveId" clId="{3495E5D7-E225-489B-8C72-3E8E542BC300}" dt="2017-12-05T22:06:28.795" v="6520"/>
        <pc:sldMkLst>
          <pc:docMk/>
          <pc:sldMk cId="3314897191" sldId="284"/>
        </pc:sldMkLst>
        <pc:spChg chg="mod">
          <ac:chgData name="Nevan O'Keeffe" userId="2ba8d4573decf770" providerId="LiveId" clId="{3495E5D7-E225-489B-8C72-3E8E542BC300}" dt="2017-12-03T21:50:29.663" v="4570" actId="20577"/>
          <ac:spMkLst>
            <pc:docMk/>
            <pc:sldMk cId="3314897191" sldId="284"/>
            <ac:spMk id="2" creationId="{00000000-0000-0000-0000-000000000000}"/>
          </ac:spMkLst>
        </pc:spChg>
        <pc:spChg chg="mod">
          <ac:chgData name="Nevan O'Keeffe" userId="2ba8d4573decf770" providerId="LiveId" clId="{3495E5D7-E225-489B-8C72-3E8E542BC300}" dt="2017-12-03T21:43:35.317" v="4517" actId="20577"/>
          <ac:spMkLst>
            <pc:docMk/>
            <pc:sldMk cId="3314897191" sldId="284"/>
            <ac:spMk id="16" creationId="{68ECECB8-F444-45FF-A455-A869D5746AA9}"/>
          </ac:spMkLst>
        </pc:spChg>
        <pc:graphicFrameChg chg="modGraphic">
          <ac:chgData name="Nevan O'Keeffe" userId="2ba8d4573decf770" providerId="LiveId" clId="{3495E5D7-E225-489B-8C72-3E8E542BC300}" dt="2017-12-03T21:42:25.753" v="4461" actId="20577"/>
          <ac:graphicFrameMkLst>
            <pc:docMk/>
            <pc:sldMk cId="3314897191" sldId="284"/>
            <ac:graphicFrameMk id="4" creationId="{8DA674EB-102D-4E8C-AA10-B02AD5A7A0E7}"/>
          </ac:graphicFrameMkLst>
        </pc:graphicFrameChg>
      </pc:sldChg>
      <pc:sldChg chg="addSp delSp modSp del">
        <pc:chgData name="Nevan O'Keeffe" userId="2ba8d4573decf770" providerId="LiveId" clId="{3495E5D7-E225-489B-8C72-3E8E542BC300}" dt="2017-12-03T21:44:12.110" v="4521" actId="2696"/>
        <pc:sldMkLst>
          <pc:docMk/>
          <pc:sldMk cId="2695725704" sldId="285"/>
        </pc:sldMkLst>
        <pc:spChg chg="mod">
          <ac:chgData name="Nevan O'Keeffe" userId="2ba8d4573decf770" providerId="LiveId" clId="{3495E5D7-E225-489B-8C72-3E8E542BC300}" dt="2017-12-03T21:43:56.852" v="4518" actId="20577"/>
          <ac:spMkLst>
            <pc:docMk/>
            <pc:sldMk cId="2695725704" sldId="285"/>
            <ac:spMk id="2" creationId="{00000000-0000-0000-0000-000000000000}"/>
          </ac:spMkLst>
        </pc:spChg>
        <pc:spChg chg="add mod">
          <ac:chgData name="Nevan O'Keeffe" userId="2ba8d4573decf770" providerId="LiveId" clId="{3495E5D7-E225-489B-8C72-3E8E542BC300}" dt="2017-12-03T21:44:01.412" v="4519" actId="478"/>
          <ac:spMkLst>
            <pc:docMk/>
            <pc:sldMk cId="2695725704" sldId="285"/>
            <ac:spMk id="7" creationId="{4E0D6028-C1AF-4A2B-9E56-D419C7B9A9BE}"/>
          </ac:spMkLst>
        </pc:spChg>
        <pc:graphicFrameChg chg="del">
          <ac:chgData name="Nevan O'Keeffe" userId="2ba8d4573decf770" providerId="LiveId" clId="{3495E5D7-E225-489B-8C72-3E8E542BC300}" dt="2017-12-03T21:44:01.412" v="4519" actId="478"/>
          <ac:graphicFrameMkLst>
            <pc:docMk/>
            <pc:sldMk cId="2695725704" sldId="285"/>
            <ac:graphicFrameMk id="4" creationId="{8DA674EB-102D-4E8C-AA10-B02AD5A7A0E7}"/>
          </ac:graphicFrameMkLst>
        </pc:graphicFrameChg>
      </pc:sldChg>
      <pc:sldChg chg="modSp add">
        <pc:chgData name="Nevan O'Keeffe" userId="2ba8d4573decf770" providerId="LiveId" clId="{3495E5D7-E225-489B-8C72-3E8E542BC300}" dt="2017-12-05T22:10:22.060" v="6536" actId="121"/>
        <pc:sldMkLst>
          <pc:docMk/>
          <pc:sldMk cId="3046166556" sldId="286"/>
        </pc:sldMkLst>
        <pc:spChg chg="mod">
          <ac:chgData name="Nevan O'Keeffe" userId="2ba8d4573decf770" providerId="LiveId" clId="{3495E5D7-E225-489B-8C72-3E8E542BC300}" dt="2017-12-03T21:50:35.840" v="4574" actId="20577"/>
          <ac:spMkLst>
            <pc:docMk/>
            <pc:sldMk cId="3046166556" sldId="286"/>
            <ac:spMk id="2" creationId="{00000000-0000-0000-0000-000000000000}"/>
          </ac:spMkLst>
        </pc:spChg>
        <pc:spChg chg="mod">
          <ac:chgData name="Nevan O'Keeffe" userId="2ba8d4573decf770" providerId="LiveId" clId="{3495E5D7-E225-489B-8C72-3E8E542BC300}" dt="2017-12-05T22:10:22.060" v="6536" actId="121"/>
          <ac:spMkLst>
            <pc:docMk/>
            <pc:sldMk cId="3046166556" sldId="286"/>
            <ac:spMk id="3" creationId="{00000000-0000-0000-0000-000000000000}"/>
          </ac:spMkLst>
        </pc:spChg>
      </pc:sldChg>
      <pc:sldChg chg="add del ord">
        <pc:chgData name="Nevan O'Keeffe" userId="2ba8d4573decf770" providerId="LiveId" clId="{3495E5D7-E225-489B-8C72-3E8E542BC300}" dt="2017-12-03T22:12:09.263" v="5202" actId="2696"/>
        <pc:sldMkLst>
          <pc:docMk/>
          <pc:sldMk cId="3837565162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52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76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4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3604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15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63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4170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927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910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003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19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48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960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122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109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180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1570-7700-49D1-83F4-724BCB72BDB8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435C50-209D-493E-A2E6-26F6015D42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677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mzc/mlwr_nb_sms_sp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 classification for spam detection.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Nevan O’Keeffe</a:t>
            </a:r>
          </a:p>
          <a:p>
            <a:r>
              <a:rPr lang="en-IE" dirty="0"/>
              <a:t>R00157703</a:t>
            </a:r>
          </a:p>
          <a:p>
            <a:r>
              <a:rPr lang="en-IE" dirty="0"/>
              <a:t>Data Science &amp; Analytics, CIT</a:t>
            </a:r>
          </a:p>
        </p:txBody>
      </p:sp>
    </p:spTree>
    <p:extLst>
      <p:ext uri="{BB962C8B-B14F-4D97-AF65-F5344CB8AC3E}">
        <p14:creationId xmlns:p14="http://schemas.microsoft.com/office/powerpoint/2010/main" val="36994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21" y="624110"/>
            <a:ext cx="10888792" cy="1280890"/>
          </a:xfrm>
        </p:spPr>
        <p:txBody>
          <a:bodyPr/>
          <a:lstStyle/>
          <a:p>
            <a:r>
              <a:rPr lang="en-US" sz="4400" dirty="0"/>
              <a:t>Background</a:t>
            </a:r>
            <a:endParaRPr lang="en-IE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83" y="2133600"/>
            <a:ext cx="1089332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Spamming</a:t>
            </a:r>
            <a:r>
              <a:rPr lang="en-US" sz="2000" dirty="0"/>
              <a:t> is the use of electronic messaging systems to send </a:t>
            </a:r>
            <a:r>
              <a:rPr lang="en-US" sz="2000" b="1" dirty="0"/>
              <a:t>unwanted messages</a:t>
            </a:r>
            <a:r>
              <a:rPr lang="en-US" sz="2000" dirty="0"/>
              <a:t>, often containing </a:t>
            </a:r>
            <a:r>
              <a:rPr lang="en-US" sz="2000" b="1" dirty="0"/>
              <a:t>advertising or malicious content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E" sz="2000" dirty="0"/>
              <a:t>The purpose of </a:t>
            </a:r>
            <a:r>
              <a:rPr lang="en-IE" sz="2000" b="1" dirty="0"/>
              <a:t>spam detection </a:t>
            </a:r>
            <a:r>
              <a:rPr lang="en-IE" sz="2000" dirty="0"/>
              <a:t>is to filter spam messages into a separate folder. 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/>
              <a:t>Clearly, we want to </a:t>
            </a:r>
            <a:r>
              <a:rPr lang="en-IE" sz="2000" b="1" dirty="0"/>
              <a:t>correctly identify all spam </a:t>
            </a:r>
            <a:r>
              <a:rPr lang="en-IE" sz="2000" dirty="0"/>
              <a:t>so it does not reach our inbox but it is very important that </a:t>
            </a:r>
            <a:r>
              <a:rPr lang="en-IE" sz="2000" b="1" dirty="0"/>
              <a:t>regular emails are not incorrectly flagged as spam</a:t>
            </a:r>
            <a:r>
              <a:rPr lang="en-IE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866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21" y="624110"/>
            <a:ext cx="10888792" cy="1280890"/>
          </a:xfrm>
        </p:spPr>
        <p:txBody>
          <a:bodyPr/>
          <a:lstStyle/>
          <a:p>
            <a:r>
              <a:rPr lang="en-US" sz="4400" dirty="0"/>
              <a:t>Naïve Bayes</a:t>
            </a:r>
            <a:endParaRPr lang="en-IE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83" y="2133600"/>
            <a:ext cx="10893329" cy="3777622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Naïve Bayes is a </a:t>
            </a:r>
            <a:r>
              <a:rPr lang="en-IE" b="1" dirty="0"/>
              <a:t>classification algorithm </a:t>
            </a:r>
            <a:r>
              <a:rPr lang="en-IE" dirty="0"/>
              <a:t>which calculates the probabilities of a sample belonging to a different categories, and then outputs the category with the highest probability.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The probabilities are calculated based on </a:t>
            </a:r>
            <a:r>
              <a:rPr lang="en-IE" b="1" dirty="0"/>
              <a:t>features</a:t>
            </a:r>
            <a:r>
              <a:rPr lang="en-IE" dirty="0"/>
              <a:t> which, in our application, </a:t>
            </a:r>
            <a:r>
              <a:rPr lang="en-IE" b="1" dirty="0"/>
              <a:t>will be the word count </a:t>
            </a:r>
            <a:r>
              <a:rPr lang="en-IE" dirty="0"/>
              <a:t>of each word in the sample messages. The messages will be treated as the set of the words they contain.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The approach is called “Naïve” because it </a:t>
            </a:r>
            <a:r>
              <a:rPr lang="en-IE" b="1" dirty="0"/>
              <a:t>assumes every word in a sentence is independent </a:t>
            </a:r>
            <a:r>
              <a:rPr lang="en-IE" dirty="0"/>
              <a:t>of the others. </a:t>
            </a:r>
          </a:p>
          <a:p>
            <a:pPr marL="0" indent="0">
              <a:buNone/>
            </a:pPr>
            <a:r>
              <a:rPr lang="en-IE" dirty="0"/>
              <a:t>							“The dog jumped” = “Jumped the dog”</a:t>
            </a:r>
          </a:p>
          <a:p>
            <a:pPr marL="0" indent="0">
              <a:buNone/>
            </a:pPr>
            <a:endParaRPr lang="en-I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FE0EBEC-A779-4907-A7D3-E4A7DD5A08E6}"/>
              </a:ext>
            </a:extLst>
          </p:cNvPr>
          <p:cNvCxnSpPr>
            <a:cxnSpLocks/>
          </p:cNvCxnSpPr>
          <p:nvPr/>
        </p:nvCxnSpPr>
        <p:spPr>
          <a:xfrm>
            <a:off x="2013995" y="5023413"/>
            <a:ext cx="1747777" cy="370390"/>
          </a:xfrm>
          <a:prstGeom prst="bentConnector3">
            <a:avLst/>
          </a:prstGeom>
          <a:ln w="793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9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21" y="624110"/>
            <a:ext cx="10888792" cy="1280890"/>
          </a:xfrm>
        </p:spPr>
        <p:txBody>
          <a:bodyPr/>
          <a:lstStyle/>
          <a:p>
            <a:r>
              <a:rPr lang="en-US" sz="4400" dirty="0"/>
              <a:t>Bayes Theorem</a:t>
            </a:r>
            <a:endParaRPr lang="en-IE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283" y="2133600"/>
                <a:ext cx="10893329" cy="3777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</m:e>
                        <m:e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𝐹𝑟𝑒𝑒</m:t>
                          </m:r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en-IE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𝐹𝑟𝑒𝑒</m:t>
                              </m:r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e>
                            <m:e>
                              <m:r>
                                <a:rPr lang="en-IE" sz="2400" b="0" i="1" smtClean="0">
                                  <a:latin typeface="Cambria Math" panose="02040503050406030204" pitchFamily="18" charset="0"/>
                                </a:rPr>
                                <m:t>𝑆𝑝𝑎𝑚</m:t>
                              </m:r>
                            </m:e>
                          </m:d>
                          <m:r>
                            <a:rPr lang="en-IE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I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IE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i="1" dirty="0"/>
                            <m:t> </m:t>
                          </m:r>
                        </m:num>
                        <m:den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("</m:t>
                          </m:r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𝐹𝑟𝑒𝑒</m:t>
                          </m:r>
                          <m:r>
                            <a:rPr lang="en-IE" sz="2400" b="0" i="1" smtClean="0">
                              <a:latin typeface="Cambria Math" panose="02040503050406030204" pitchFamily="18" charset="0"/>
                            </a:rPr>
                            <m:t>")</m:t>
                          </m:r>
                        </m:den>
                      </m:f>
                    </m:oMath>
                  </m:oMathPara>
                </a14:m>
                <a:endParaRPr lang="en-IE" sz="2400" i="1" dirty="0"/>
              </a:p>
              <a:p>
                <a:pPr marL="0" indent="0">
                  <a:buNone/>
                </a:pPr>
                <a:endParaRPr lang="en-IE" sz="2400" dirty="0"/>
              </a:p>
              <a:p>
                <a:pPr marL="0" indent="0">
                  <a:buNone/>
                </a:pPr>
                <a:r>
                  <a:rPr lang="en-IE" dirty="0">
                    <a:latin typeface="Cambria Math" panose="02040503050406030204" pitchFamily="18" charset="0"/>
                  </a:rPr>
                  <a:t>With: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𝐹𝑟𝑒𝑒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𝑆𝑝𝑎𝑚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"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</m:den>
                      </m:f>
                    </m:oMath>
                  </m:oMathPara>
                </a14:m>
                <a:endParaRPr lang="en-I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</m:den>
                      </m:f>
                    </m:oMath>
                  </m:oMathPara>
                </a14:m>
                <a:endParaRPr lang="en-I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𝐹𝑟𝑒𝑒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")= 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"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</m:den>
                      </m:f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283" y="2133600"/>
                <a:ext cx="10893329" cy="3777622"/>
              </a:xfrm>
              <a:blipFill>
                <a:blip r:embed="rId2"/>
                <a:stretch>
                  <a:fillRect l="-44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75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03" y="624110"/>
            <a:ext cx="10902910" cy="1280890"/>
          </a:xfrm>
        </p:spPr>
        <p:txBody>
          <a:bodyPr/>
          <a:lstStyle/>
          <a:p>
            <a:r>
              <a:rPr lang="en-IE" sz="44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9" y="2133600"/>
            <a:ext cx="1090745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implementation of Naïve Bayes was guided by this article: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https://rpubs.com/mzc/mlwr_nb_sms_spam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model was trained and evaluated on a dataset of </a:t>
            </a:r>
            <a:r>
              <a:rPr lang="en-IE" b="1" dirty="0"/>
              <a:t>5574 </a:t>
            </a:r>
            <a:r>
              <a:rPr lang="en-IE" dirty="0"/>
              <a:t>text messages, each labelled as “spam” or “ham”.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AD026D-87FA-49DB-903E-83139A9DD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94302"/>
              </p:ext>
            </p:extLst>
          </p:nvPr>
        </p:nvGraphicFramePr>
        <p:xfrm>
          <a:off x="3002885" y="428466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90875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18328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9355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4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7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96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48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03" y="624110"/>
            <a:ext cx="10902910" cy="1280890"/>
          </a:xfrm>
        </p:spPr>
        <p:txBody>
          <a:bodyPr/>
          <a:lstStyle/>
          <a:p>
            <a:r>
              <a:rPr lang="en-IE" sz="4400" dirty="0"/>
              <a:t>Implementation </a:t>
            </a:r>
            <a:r>
              <a:rPr lang="en-IE" sz="4400" dirty="0" err="1"/>
              <a:t>cntd</a:t>
            </a:r>
            <a:r>
              <a:rPr lang="en-IE" sz="4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9" y="2133600"/>
            <a:ext cx="1090745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were 6 major steps to implement the Naïve Bayes classifier: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Text cleaning </a:t>
            </a:r>
            <a:r>
              <a:rPr lang="en-US" dirty="0"/>
              <a:t>– Removed numbers, </a:t>
            </a:r>
            <a:r>
              <a:rPr lang="en-US" dirty="0" err="1"/>
              <a:t>stopwords</a:t>
            </a:r>
            <a:r>
              <a:rPr lang="en-US" dirty="0"/>
              <a:t>, punctuation and white space, and made all letters lowercase. ‘tm’ library.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Document-term matrix </a:t>
            </a:r>
            <a:r>
              <a:rPr lang="en-US" dirty="0"/>
              <a:t>– Matrix to describe frequency of words in each document. ‘tm’ library.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Split datasets </a:t>
            </a:r>
            <a:r>
              <a:rPr lang="en-US" dirty="0"/>
              <a:t>– Split datasets into training and test sets, 75:25.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reduction </a:t>
            </a:r>
            <a:r>
              <a:rPr lang="en-US" dirty="0"/>
              <a:t>– Removed words with frequency &lt; 5, set of words: 7943 to 1231.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Factor creation </a:t>
            </a:r>
            <a:r>
              <a:rPr lang="en-US" dirty="0"/>
              <a:t>– Converted wordcounts into “yes” or “no” factors.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Run model </a:t>
            </a:r>
            <a:r>
              <a:rPr lang="en-US" dirty="0"/>
              <a:t>– Trained the model on the training set, and predicted on the test set. ‘e1071’ library.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4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03" y="624110"/>
            <a:ext cx="10902910" cy="1280890"/>
          </a:xfrm>
        </p:spPr>
        <p:txBody>
          <a:bodyPr/>
          <a:lstStyle/>
          <a:p>
            <a:r>
              <a:rPr lang="en-IE" sz="4400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A674EB-102D-4E8C-AA10-B02AD5A7A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203629"/>
              </p:ext>
            </p:extLst>
          </p:nvPr>
        </p:nvGraphicFramePr>
        <p:xfrm>
          <a:off x="1300744" y="2274332"/>
          <a:ext cx="9590512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28">
                  <a:extLst>
                    <a:ext uri="{9D8B030D-6E8A-4147-A177-3AD203B41FA5}">
                      <a16:colId xmlns:a16="http://schemas.microsoft.com/office/drawing/2014/main" val="1505613887"/>
                    </a:ext>
                  </a:extLst>
                </a:gridCol>
                <a:gridCol w="2397628">
                  <a:extLst>
                    <a:ext uri="{9D8B030D-6E8A-4147-A177-3AD203B41FA5}">
                      <a16:colId xmlns:a16="http://schemas.microsoft.com/office/drawing/2014/main" val="488487356"/>
                    </a:ext>
                  </a:extLst>
                </a:gridCol>
                <a:gridCol w="2397628">
                  <a:extLst>
                    <a:ext uri="{9D8B030D-6E8A-4147-A177-3AD203B41FA5}">
                      <a16:colId xmlns:a16="http://schemas.microsoft.com/office/drawing/2014/main" val="3444015164"/>
                    </a:ext>
                  </a:extLst>
                </a:gridCol>
                <a:gridCol w="2397628">
                  <a:extLst>
                    <a:ext uri="{9D8B030D-6E8A-4147-A177-3AD203B41FA5}">
                      <a16:colId xmlns:a16="http://schemas.microsoft.com/office/drawing/2014/main" val="351885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9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1190</a:t>
                      </a:r>
                    </a:p>
                    <a:p>
                      <a:r>
                        <a:rPr lang="en-IE" dirty="0"/>
                        <a:t>97.7%</a:t>
                      </a:r>
                    </a:p>
                    <a:p>
                      <a:r>
                        <a:rPr lang="en-IE" dirty="0"/>
                        <a:t>99.5%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28</a:t>
                      </a:r>
                    </a:p>
                    <a:p>
                      <a:r>
                        <a:rPr lang="en-IE" dirty="0"/>
                        <a:t>2.3%</a:t>
                      </a:r>
                    </a:p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1218</a:t>
                      </a:r>
                    </a:p>
                    <a:p>
                      <a:r>
                        <a:rPr lang="en-IE" dirty="0"/>
                        <a:t>88.6%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2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  <a:p>
                      <a:r>
                        <a:rPr lang="en-IE" dirty="0"/>
                        <a:t>3.8%</a:t>
                      </a:r>
                    </a:p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150</a:t>
                      </a:r>
                    </a:p>
                    <a:p>
                      <a:r>
                        <a:rPr lang="en-IE" dirty="0"/>
                        <a:t>96.2%</a:t>
                      </a:r>
                    </a:p>
                    <a:p>
                      <a:r>
                        <a:rPr lang="en-IE" dirty="0"/>
                        <a:t>84.3%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156</a:t>
                      </a:r>
                    </a:p>
                    <a:p>
                      <a:r>
                        <a:rPr lang="en-IE" dirty="0"/>
                        <a:t>11.4%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1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1196</a:t>
                      </a:r>
                    </a:p>
                    <a:p>
                      <a:r>
                        <a:rPr lang="en-IE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178</a:t>
                      </a:r>
                    </a:p>
                    <a:p>
                      <a:r>
                        <a:rPr lang="en-IE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573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3D66C6-93F7-48C5-9A2A-488F3F059433}"/>
              </a:ext>
            </a:extLst>
          </p:cNvPr>
          <p:cNvSpPr txBox="1"/>
          <p:nvPr/>
        </p:nvSpPr>
        <p:spPr>
          <a:xfrm>
            <a:off x="2988527" y="1905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Actual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8629C-4596-4FAC-9C5C-A3E05F079372}"/>
              </a:ext>
            </a:extLst>
          </p:cNvPr>
          <p:cNvSpPr txBox="1"/>
          <p:nvPr/>
        </p:nvSpPr>
        <p:spPr>
          <a:xfrm>
            <a:off x="379141" y="19050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Predicted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9D2FA7-571E-47D3-AF07-68F0772CDF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16986" y="2089666"/>
            <a:ext cx="4555682" cy="0"/>
          </a:xfrm>
          <a:prstGeom prst="straightConnector1">
            <a:avLst/>
          </a:prstGeom>
          <a:ln w="444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5FC8B-A1AC-4403-AE33-09EDB3570D47}"/>
              </a:ext>
            </a:extLst>
          </p:cNvPr>
          <p:cNvCxnSpPr>
            <a:cxnSpLocks/>
          </p:cNvCxnSpPr>
          <p:nvPr/>
        </p:nvCxnSpPr>
        <p:spPr>
          <a:xfrm>
            <a:off x="1020502" y="2274332"/>
            <a:ext cx="0" cy="2170346"/>
          </a:xfrm>
          <a:prstGeom prst="straightConnector1">
            <a:avLst/>
          </a:prstGeom>
          <a:ln w="444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ECECB8-F444-45FF-A455-A869D5746AA9}"/>
              </a:ext>
            </a:extLst>
          </p:cNvPr>
          <p:cNvSpPr txBox="1"/>
          <p:nvPr/>
        </p:nvSpPr>
        <p:spPr>
          <a:xfrm>
            <a:off x="1300744" y="5382228"/>
            <a:ext cx="824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28 spam messages were not flagged, 15.7% of spam got through.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6 messages were incorrectly flagged, 0.5% of regular emails were lost.</a:t>
            </a:r>
          </a:p>
        </p:txBody>
      </p:sp>
    </p:spTree>
    <p:extLst>
      <p:ext uri="{BB962C8B-B14F-4D97-AF65-F5344CB8AC3E}">
        <p14:creationId xmlns:p14="http://schemas.microsoft.com/office/powerpoint/2010/main" val="266699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03" y="624110"/>
            <a:ext cx="10902910" cy="1280890"/>
          </a:xfrm>
        </p:spPr>
        <p:txBody>
          <a:bodyPr/>
          <a:lstStyle/>
          <a:p>
            <a:r>
              <a:rPr lang="en-IE" sz="4400" dirty="0"/>
              <a:t>Results after Laplace Smoothing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A674EB-102D-4E8C-AA10-B02AD5A7A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532039"/>
              </p:ext>
            </p:extLst>
          </p:nvPr>
        </p:nvGraphicFramePr>
        <p:xfrm>
          <a:off x="1300744" y="2274332"/>
          <a:ext cx="9590512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28">
                  <a:extLst>
                    <a:ext uri="{9D8B030D-6E8A-4147-A177-3AD203B41FA5}">
                      <a16:colId xmlns:a16="http://schemas.microsoft.com/office/drawing/2014/main" val="1505613887"/>
                    </a:ext>
                  </a:extLst>
                </a:gridCol>
                <a:gridCol w="2397628">
                  <a:extLst>
                    <a:ext uri="{9D8B030D-6E8A-4147-A177-3AD203B41FA5}">
                      <a16:colId xmlns:a16="http://schemas.microsoft.com/office/drawing/2014/main" val="488487356"/>
                    </a:ext>
                  </a:extLst>
                </a:gridCol>
                <a:gridCol w="2397628">
                  <a:extLst>
                    <a:ext uri="{9D8B030D-6E8A-4147-A177-3AD203B41FA5}">
                      <a16:colId xmlns:a16="http://schemas.microsoft.com/office/drawing/2014/main" val="3444015164"/>
                    </a:ext>
                  </a:extLst>
                </a:gridCol>
                <a:gridCol w="2397628">
                  <a:extLst>
                    <a:ext uri="{9D8B030D-6E8A-4147-A177-3AD203B41FA5}">
                      <a16:colId xmlns:a16="http://schemas.microsoft.com/office/drawing/2014/main" val="351885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9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1192</a:t>
                      </a:r>
                    </a:p>
                    <a:p>
                      <a:r>
                        <a:rPr lang="en-IE" dirty="0"/>
                        <a:t>97.5%</a:t>
                      </a:r>
                    </a:p>
                    <a:p>
                      <a:r>
                        <a:rPr lang="en-IE" dirty="0"/>
                        <a:t>99.7%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30</a:t>
                      </a:r>
                    </a:p>
                    <a:p>
                      <a:r>
                        <a:rPr lang="en-IE" dirty="0"/>
                        <a:t>2.5%</a:t>
                      </a:r>
                    </a:p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16.9%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1222</a:t>
                      </a:r>
                    </a:p>
                    <a:p>
                      <a:r>
                        <a:rPr lang="en-IE" dirty="0"/>
                        <a:t>88.9%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2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  <a:p>
                      <a:r>
                        <a:rPr lang="en-IE" dirty="0"/>
                        <a:t>2.6%</a:t>
                      </a:r>
                    </a:p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148</a:t>
                      </a:r>
                    </a:p>
                    <a:p>
                      <a:r>
                        <a:rPr lang="en-IE" dirty="0"/>
                        <a:t>97.4%</a:t>
                      </a:r>
                    </a:p>
                    <a:p>
                      <a:r>
                        <a:rPr lang="en-IE" dirty="0"/>
                        <a:t>83.1%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152</a:t>
                      </a:r>
                    </a:p>
                    <a:p>
                      <a:r>
                        <a:rPr lang="en-IE" dirty="0"/>
                        <a:t>11.1%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1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1196</a:t>
                      </a:r>
                    </a:p>
                    <a:p>
                      <a:r>
                        <a:rPr lang="en-IE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178</a:t>
                      </a:r>
                    </a:p>
                    <a:p>
                      <a:r>
                        <a:rPr lang="en-IE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573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3D66C6-93F7-48C5-9A2A-488F3F059433}"/>
              </a:ext>
            </a:extLst>
          </p:cNvPr>
          <p:cNvSpPr txBox="1"/>
          <p:nvPr/>
        </p:nvSpPr>
        <p:spPr>
          <a:xfrm>
            <a:off x="2988527" y="1905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Actual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8629C-4596-4FAC-9C5C-A3E05F079372}"/>
              </a:ext>
            </a:extLst>
          </p:cNvPr>
          <p:cNvSpPr txBox="1"/>
          <p:nvPr/>
        </p:nvSpPr>
        <p:spPr>
          <a:xfrm>
            <a:off x="379141" y="19050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Predicted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9D2FA7-571E-47D3-AF07-68F0772CDF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16986" y="2089666"/>
            <a:ext cx="4555682" cy="0"/>
          </a:xfrm>
          <a:prstGeom prst="straightConnector1">
            <a:avLst/>
          </a:prstGeom>
          <a:ln w="444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5FC8B-A1AC-4403-AE33-09EDB3570D47}"/>
              </a:ext>
            </a:extLst>
          </p:cNvPr>
          <p:cNvCxnSpPr>
            <a:cxnSpLocks/>
          </p:cNvCxnSpPr>
          <p:nvPr/>
        </p:nvCxnSpPr>
        <p:spPr>
          <a:xfrm>
            <a:off x="1020502" y="2274332"/>
            <a:ext cx="0" cy="2170346"/>
          </a:xfrm>
          <a:prstGeom prst="straightConnector1">
            <a:avLst/>
          </a:prstGeom>
          <a:ln w="444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ECECB8-F444-45FF-A455-A869D5746AA9}"/>
              </a:ext>
            </a:extLst>
          </p:cNvPr>
          <p:cNvSpPr txBox="1"/>
          <p:nvPr/>
        </p:nvSpPr>
        <p:spPr>
          <a:xfrm>
            <a:off x="1300744" y="5382228"/>
            <a:ext cx="925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30 spam messages were not flagged, meaning 16.9% of spam got through.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4 messages were incorrectly flagged, meaning 0.3% of regular emails were lost.</a:t>
            </a:r>
          </a:p>
        </p:txBody>
      </p:sp>
    </p:spTree>
    <p:extLst>
      <p:ext uri="{BB962C8B-B14F-4D97-AF65-F5344CB8AC3E}">
        <p14:creationId xmlns:p14="http://schemas.microsoft.com/office/powerpoint/2010/main" val="331489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03" y="624110"/>
            <a:ext cx="10902910" cy="1280890"/>
          </a:xfrm>
        </p:spPr>
        <p:txBody>
          <a:bodyPr/>
          <a:lstStyle/>
          <a:p>
            <a:r>
              <a:rPr lang="en-IE" sz="4400" dirty="0"/>
              <a:t>Limitations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9" y="2133600"/>
            <a:ext cx="10907453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Bayesian poisoning</a:t>
            </a:r>
            <a:r>
              <a:rPr lang="en-US" dirty="0"/>
              <a:t> –  Practice among spammers of inserting legitimate text in spam to confuse filters.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N-grams </a:t>
            </a:r>
            <a:r>
              <a:rPr lang="en-US" dirty="0"/>
              <a:t>– Look at sequences of words rather than single words, “call now” rather than “call” and “now”.</a:t>
            </a:r>
          </a:p>
          <a:p>
            <a:pPr marL="0" indent="0">
              <a:buNone/>
            </a:pPr>
            <a:r>
              <a:rPr lang="en-US" b="1" dirty="0" err="1"/>
              <a:t>Lemmatisation</a:t>
            </a:r>
            <a:r>
              <a:rPr lang="en-US" b="1" dirty="0"/>
              <a:t> </a:t>
            </a:r>
            <a:r>
              <a:rPr lang="en-US" dirty="0"/>
              <a:t>– Count inflections of words as one word: “claim”, “claims”, “claimed”.</a:t>
            </a:r>
          </a:p>
          <a:p>
            <a:pPr marL="0" indent="0">
              <a:buNone/>
            </a:pPr>
            <a:r>
              <a:rPr lang="en-US" b="1" dirty="0"/>
              <a:t>Multinomial document model</a:t>
            </a:r>
            <a:r>
              <a:rPr lang="en-US" dirty="0"/>
              <a:t> – Use word counts, rather than factors, as features for classification.</a:t>
            </a:r>
          </a:p>
          <a:p>
            <a:pPr marL="0" indent="0">
              <a:buNone/>
            </a:pPr>
            <a:r>
              <a:rPr lang="en-US" b="1" dirty="0"/>
              <a:t>Laplace smoothing </a:t>
            </a:r>
            <a:r>
              <a:rPr lang="en-US" dirty="0"/>
              <a:t>– Add 1 to the count of every word to avoid 0 probability calculations.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TF-IDF </a:t>
            </a:r>
            <a:r>
              <a:rPr lang="en-US" dirty="0"/>
              <a:t>– </a:t>
            </a:r>
            <a:r>
              <a:rPr lang="en-US" dirty="0" err="1"/>
              <a:t>Penalise</a:t>
            </a:r>
            <a:r>
              <a:rPr lang="en-US" dirty="0"/>
              <a:t> words which occur frequently in corpus.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Checksum-filter</a:t>
            </a:r>
            <a:r>
              <a:rPr lang="en-US" dirty="0"/>
              <a:t> – Strip everything that may vary between messages, and then compare this checksum to a database of checksums identified as spam.</a:t>
            </a:r>
          </a:p>
          <a:p>
            <a:pPr marL="0" indent="0">
              <a:buNone/>
            </a:pPr>
            <a:r>
              <a:rPr lang="en-US" b="1" dirty="0"/>
              <a:t>DNS/URL blacklists</a:t>
            </a:r>
            <a:r>
              <a:rPr lang="en-US" dirty="0"/>
              <a:t> – Block emails originating from certain DNS or emails containing specified URLs.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61665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1283</TotalTime>
  <Words>677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Wisp</vt:lpstr>
      <vt:lpstr>Naïve Bayes classification for spam detection.</vt:lpstr>
      <vt:lpstr>Background</vt:lpstr>
      <vt:lpstr>Naïve Bayes</vt:lpstr>
      <vt:lpstr>Bayes Theorem</vt:lpstr>
      <vt:lpstr>Implementation</vt:lpstr>
      <vt:lpstr>Implementation cntd.</vt:lpstr>
      <vt:lpstr>Results</vt:lpstr>
      <vt:lpstr>Results after Laplace Smoothing</vt:lpstr>
      <vt:lpstr>Limitations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attrition rates in student surveys</dc:title>
  <dc:creator>Nevan O'Keeffe</dc:creator>
  <cp:lastModifiedBy>Nevan O'Keeffe</cp:lastModifiedBy>
  <cp:revision>86</cp:revision>
  <dcterms:created xsi:type="dcterms:W3CDTF">2016-03-31T18:00:16Z</dcterms:created>
  <dcterms:modified xsi:type="dcterms:W3CDTF">2017-12-05T22:11:18Z</dcterms:modified>
</cp:coreProperties>
</file>