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22224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91652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5889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655354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05805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7422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81301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50656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513944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76445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5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5BB534-AD46-41B8-A669-FE21069D4CBB}" type="datetimeFigureOut">
              <a:rPr lang="en-ID" smtClean="0"/>
              <a:t>13/01/2024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FB9A96-ACAD-4D30-8F58-A1498A596423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8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D9E83-CC74-510A-8152-B24296810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Aplikasi menyalakan lampu led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D414D-DDD2-1255-E69A-6CED20242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TUGAS AKHIR DASAR SISTERM KOMPUTER 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33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DDA9-9CF1-9FB0-882E-29DC65A87B08}"/>
              </a:ext>
            </a:extLst>
          </p:cNvPr>
          <p:cNvSpPr/>
          <p:nvPr/>
        </p:nvSpPr>
        <p:spPr>
          <a:xfrm>
            <a:off x="0" y="3860800"/>
            <a:ext cx="121920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70F44-505C-F74C-DBD7-3E86B3298B36}"/>
              </a:ext>
            </a:extLst>
          </p:cNvPr>
          <p:cNvSpPr txBox="1"/>
          <p:nvPr/>
        </p:nvSpPr>
        <p:spPr>
          <a:xfrm>
            <a:off x="3219450" y="2641600"/>
            <a:ext cx="575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000" dirty="0"/>
              <a:t>SEKIAN </a:t>
            </a:r>
          </a:p>
          <a:p>
            <a:pPr algn="ctr"/>
            <a:r>
              <a:rPr lang="id-ID" sz="7000" dirty="0">
                <a:solidFill>
                  <a:schemeClr val="bg1"/>
                </a:solidFill>
              </a:rPr>
              <a:t>TERIMA KASIH </a:t>
            </a:r>
            <a:endParaRPr lang="en-ID" sz="7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CB36F-1FF8-FB90-34BB-D9B83D0BFB8E}"/>
              </a:ext>
            </a:extLst>
          </p:cNvPr>
          <p:cNvSpPr/>
          <p:nvPr/>
        </p:nvSpPr>
        <p:spPr>
          <a:xfrm>
            <a:off x="596900" y="520700"/>
            <a:ext cx="368300" cy="15621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8022771"/>
      </p:ext>
    </p:extLst>
  </p:cSld>
  <p:clrMapOvr>
    <a:masterClrMapping/>
  </p:clrMapOvr>
  <p:transition spd="med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374A41-532F-76C1-BD1D-5BF645DB405A}"/>
              </a:ext>
            </a:extLst>
          </p:cNvPr>
          <p:cNvSpPr/>
          <p:nvPr/>
        </p:nvSpPr>
        <p:spPr>
          <a:xfrm>
            <a:off x="8991600" y="-1553666"/>
            <a:ext cx="4343400" cy="393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8BB3B-B92D-BDBD-1FA1-E16AD6A057DF}"/>
              </a:ext>
            </a:extLst>
          </p:cNvPr>
          <p:cNvSpPr/>
          <p:nvPr/>
        </p:nvSpPr>
        <p:spPr>
          <a:xfrm>
            <a:off x="-1651000" y="3945434"/>
            <a:ext cx="4343400" cy="3937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3E53A-03C6-2454-9630-107F5FE0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406385"/>
            <a:ext cx="5295900" cy="236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26069-6D2F-9D51-55BD-0EC220F7F2E0}"/>
              </a:ext>
            </a:extLst>
          </p:cNvPr>
          <p:cNvSpPr txBox="1"/>
          <p:nvPr/>
        </p:nvSpPr>
        <p:spPr>
          <a:xfrm>
            <a:off x="927100" y="698500"/>
            <a:ext cx="82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JUDUL APLIKASI : MENYALAKAN LAMPU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C1C85-C643-C4B1-9072-C3B16D18AADE}"/>
              </a:ext>
            </a:extLst>
          </p:cNvPr>
          <p:cNvSpPr txBox="1"/>
          <p:nvPr/>
        </p:nvSpPr>
        <p:spPr>
          <a:xfrm>
            <a:off x="2857500" y="3662440"/>
            <a:ext cx="916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NAMA		 		 : NEVA PUJAIMANDA</a:t>
            </a:r>
          </a:p>
          <a:p>
            <a:r>
              <a:rPr lang="id-ID" sz="2800" dirty="0"/>
              <a:t>NIM			 		 : 2300018107</a:t>
            </a:r>
          </a:p>
          <a:p>
            <a:r>
              <a:rPr lang="id-ID" sz="2800" dirty="0"/>
              <a:t>KELAS		 			 : C</a:t>
            </a:r>
          </a:p>
          <a:p>
            <a:r>
              <a:rPr lang="id-ID" sz="2800" dirty="0"/>
              <a:t>PRGORAM	 STUDI : INFORMATIKA	</a:t>
            </a:r>
          </a:p>
          <a:p>
            <a:r>
              <a:rPr lang="id-ID" sz="2800" dirty="0"/>
              <a:t>LINK GITHUD          : https://github.com/nevapujaimanda/DSK-TUGAS-AKHIR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231318585"/>
      </p:ext>
    </p:extLst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5 Points 6">
            <a:extLst>
              <a:ext uri="{FF2B5EF4-FFF2-40B4-BE49-F238E27FC236}">
                <a16:creationId xmlns:a16="http://schemas.microsoft.com/office/drawing/2014/main" id="{67731C53-BD8B-0E99-F0EA-2D0D21FE360D}"/>
              </a:ext>
            </a:extLst>
          </p:cNvPr>
          <p:cNvSpPr/>
          <p:nvPr/>
        </p:nvSpPr>
        <p:spPr>
          <a:xfrm rot="3525736">
            <a:off x="8400943" y="2800134"/>
            <a:ext cx="7353514" cy="691578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38B7D-9C57-D1C1-FD11-171DD0498EBE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id-ID" sz="3200" dirty="0"/>
              <a:t>DESKRIPSI APLIKASI</a:t>
            </a:r>
            <a:endParaRPr lang="en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3054-E269-D793-975C-7F756F328B2B}"/>
              </a:ext>
            </a:extLst>
          </p:cNvPr>
          <p:cNvSpPr txBox="1"/>
          <p:nvPr/>
        </p:nvSpPr>
        <p:spPr>
          <a:xfrm>
            <a:off x="1231900" y="1758950"/>
            <a:ext cx="9076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 MENGETAHIN LAMPU LED MENYALA / MATI SESUAI INPUTANYA YANG DI BERIKAN.</a:t>
            </a:r>
          </a:p>
          <a:p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DIMULAI DARI 1/ 0 AKAN TERUS-MENERUSAN MEMINTA INPUTAN KECUALI INPUTAN TERSEBUT SELAIN 1/ 0</a:t>
            </a:r>
          </a:p>
        </p:txBody>
      </p:sp>
    </p:spTree>
    <p:extLst>
      <p:ext uri="{BB962C8B-B14F-4D97-AF65-F5344CB8AC3E}">
        <p14:creationId xmlns:p14="http://schemas.microsoft.com/office/powerpoint/2010/main" val="2238997702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D15E3-9E7F-C970-F338-939B3A672C6A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FITUR PROGRAM</a:t>
            </a:r>
            <a:endParaRPr lang="en-ID" sz="3200" dirty="0"/>
          </a:p>
        </p:txBody>
      </p:sp>
      <p:pic>
        <p:nvPicPr>
          <p:cNvPr id="7" name="Graphic 6" descr="Game controller with solid fill">
            <a:extLst>
              <a:ext uri="{FF2B5EF4-FFF2-40B4-BE49-F238E27FC236}">
                <a16:creationId xmlns:a16="http://schemas.microsoft.com/office/drawing/2014/main" id="{63916875-DDD2-827F-6BC0-99E7AE2E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2085" y="2731710"/>
            <a:ext cx="6553200" cy="655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7B61A-6565-E1B1-7F88-886C7EB464F8}"/>
              </a:ext>
            </a:extLst>
          </p:cNvPr>
          <p:cNvSpPr txBox="1"/>
          <p:nvPr/>
        </p:nvSpPr>
        <p:spPr>
          <a:xfrm>
            <a:off x="1231900" y="1758950"/>
            <a:ext cx="1002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 JUDUL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PILIHAN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PERULANGAN INPUTAN </a:t>
            </a:r>
            <a:endParaRPr lang="en-ID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138405"/>
      </p:ext>
    </p:extLst>
  </p:cSld>
  <p:clrMapOvr>
    <a:masterClrMapping/>
  </p:clrMapOvr>
  <p:transition spd="med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42B630-C806-33E2-14F3-8804C9E96C4C}"/>
              </a:ext>
            </a:extLst>
          </p:cNvPr>
          <p:cNvSpPr/>
          <p:nvPr/>
        </p:nvSpPr>
        <p:spPr>
          <a:xfrm>
            <a:off x="-1" y="5298381"/>
            <a:ext cx="12192001" cy="15596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A7D23-04A0-93CE-D041-2C5A7B0C8467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ALUR KERJA</a:t>
            </a:r>
            <a:endParaRPr lang="en-ID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C4CB6-30E1-4EF5-C9BC-65F10C5B75C9}"/>
              </a:ext>
            </a:extLst>
          </p:cNvPr>
          <p:cNvSpPr txBox="1"/>
          <p:nvPr/>
        </p:nvSpPr>
        <p:spPr>
          <a:xfrm>
            <a:off x="1231900" y="1758950"/>
            <a:ext cx="10020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MENINPUT ANGKA ANTARA 1/0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 USER MENGINPUT ANGKA 1, MAKA LAMPU MENYALA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 USER MENGINPUT ANGKA 0, MAKA LAMPU MATI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 TERUS MENGULANG MEMINTA INPUTAN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 USER MENGINPUT SELAIN 1/0, MAKA INPUTAN SALAH DAN MULAI BERHENTI MENGULANG</a:t>
            </a:r>
          </a:p>
        </p:txBody>
      </p:sp>
    </p:spTree>
    <p:extLst>
      <p:ext uri="{BB962C8B-B14F-4D97-AF65-F5344CB8AC3E}">
        <p14:creationId xmlns:p14="http://schemas.microsoft.com/office/powerpoint/2010/main" val="3054889838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20C2829A-116E-495A-3E34-EFF5E7F99AF5}"/>
              </a:ext>
            </a:extLst>
          </p:cNvPr>
          <p:cNvSpPr/>
          <p:nvPr/>
        </p:nvSpPr>
        <p:spPr>
          <a:xfrm>
            <a:off x="6400800" y="-990600"/>
            <a:ext cx="7747000" cy="2869810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32731962-8600-D673-17D3-86662596E57A}"/>
              </a:ext>
            </a:extLst>
          </p:cNvPr>
          <p:cNvSpPr/>
          <p:nvPr/>
        </p:nvSpPr>
        <p:spPr>
          <a:xfrm>
            <a:off x="-2159540" y="5892800"/>
            <a:ext cx="7762672" cy="2869810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6255-0AAC-91B1-5146-53719767AF23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SKETSA ANTARMUKA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B5591-6450-7841-78E8-DB3AA7A8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879210"/>
            <a:ext cx="5684892" cy="3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10231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56E7A3B-550D-6E80-14C8-2E03EA42483E}"/>
              </a:ext>
            </a:extLst>
          </p:cNvPr>
          <p:cNvSpPr/>
          <p:nvPr/>
        </p:nvSpPr>
        <p:spPr>
          <a:xfrm rot="160675">
            <a:off x="8095592" y="2886042"/>
            <a:ext cx="6591299" cy="6413500"/>
          </a:xfrm>
          <a:prstGeom prst="mathMultiply">
            <a:avLst>
              <a:gd name="adj1" fmla="val 21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F153053F-1DF4-09FE-5422-B7EB83FCB8C0}"/>
              </a:ext>
            </a:extLst>
          </p:cNvPr>
          <p:cNvSpPr/>
          <p:nvPr/>
        </p:nvSpPr>
        <p:spPr>
          <a:xfrm rot="19508956">
            <a:off x="-2854510" y="-3983086"/>
            <a:ext cx="6591299" cy="6413500"/>
          </a:xfrm>
          <a:prstGeom prst="mathMultiply">
            <a:avLst>
              <a:gd name="adj1" fmla="val 21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D654E-37C8-0C15-E304-F53FBE98842C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CODING 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D42FC-94FE-EF16-9281-17F2E56F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895408"/>
            <a:ext cx="6250006" cy="4197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B2B16-56E2-6FB9-0FDE-8B268CFA1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51" y="2258075"/>
            <a:ext cx="4207790" cy="20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2240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CE8E32C-54B3-DABC-324E-5115EDDCBB99}"/>
              </a:ext>
            </a:extLst>
          </p:cNvPr>
          <p:cNvSpPr/>
          <p:nvPr/>
        </p:nvSpPr>
        <p:spPr>
          <a:xfrm rot="3013599">
            <a:off x="-2040787" y="6151867"/>
            <a:ext cx="4685072" cy="170149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Graphic 21" descr="Game controller with solid fill">
            <a:extLst>
              <a:ext uri="{FF2B5EF4-FFF2-40B4-BE49-F238E27FC236}">
                <a16:creationId xmlns:a16="http://schemas.microsoft.com/office/drawing/2014/main" id="{BA3B0549-429F-DB09-0374-9F3AC312A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541" y="-1696128"/>
            <a:ext cx="5645828" cy="564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AE3E6-5707-4818-3B73-E255AACB723F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TAMPILAN LUAR </a:t>
            </a:r>
            <a:endParaRPr lang="en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791F4-63FA-4BE0-1F58-5D91811FE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5" y="2400136"/>
            <a:ext cx="3465691" cy="1549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98A54C-FD4E-8328-50DE-C2301256A5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3" t="45371" r="31354" b="39814"/>
          <a:stretch/>
        </p:blipFill>
        <p:spPr>
          <a:xfrm>
            <a:off x="1074545" y="4857975"/>
            <a:ext cx="3763233" cy="1543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13FB14-B419-90C2-5150-53BBA31080D3}"/>
              </a:ext>
            </a:extLst>
          </p:cNvPr>
          <p:cNvSpPr txBox="1"/>
          <p:nvPr/>
        </p:nvSpPr>
        <p:spPr>
          <a:xfrm>
            <a:off x="1074545" y="445786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id-ID" sz="2000" dirty="0"/>
              <a:t>JIKA PILIHAN 1 </a:t>
            </a:r>
            <a:endParaRPr lang="en-ID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2772E2-ED5B-FD01-F325-C67E18BC5C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2" t="44630" r="25833" b="35185"/>
          <a:stretch/>
        </p:blipFill>
        <p:spPr>
          <a:xfrm>
            <a:off x="5780055" y="2400136"/>
            <a:ext cx="4086290" cy="1810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608795-10C9-5CB8-9AB3-7AF8870BC556}"/>
              </a:ext>
            </a:extLst>
          </p:cNvPr>
          <p:cNvSpPr txBox="1"/>
          <p:nvPr/>
        </p:nvSpPr>
        <p:spPr>
          <a:xfrm>
            <a:off x="1074545" y="2000026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id-ID" sz="2000" dirty="0"/>
              <a:t>TAMPILAN AWAL </a:t>
            </a:r>
            <a:endParaRPr lang="en-ID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0E2E8-EABD-8ABE-055A-6528EB2CB3C6}"/>
              </a:ext>
            </a:extLst>
          </p:cNvPr>
          <p:cNvSpPr txBox="1"/>
          <p:nvPr/>
        </p:nvSpPr>
        <p:spPr>
          <a:xfrm>
            <a:off x="5646691" y="2000026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id-ID" sz="2000" dirty="0"/>
              <a:t>JIKA PILIHAN 0 </a:t>
            </a:r>
            <a:endParaRPr lang="en-ID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DBF0AD-4CD6-D4D0-F593-239E233BD1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5" t="45780" r="29008" b="36361"/>
          <a:stretch/>
        </p:blipFill>
        <p:spPr>
          <a:xfrm>
            <a:off x="5646691" y="4726977"/>
            <a:ext cx="4065555" cy="18058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9CDA2-3071-CEBC-2D23-F90774F0410F}"/>
              </a:ext>
            </a:extLst>
          </p:cNvPr>
          <p:cNvSpPr txBox="1"/>
          <p:nvPr/>
        </p:nvSpPr>
        <p:spPr>
          <a:xfrm>
            <a:off x="5570345" y="440723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id-ID" sz="2000" dirty="0"/>
              <a:t>JIKA PILIHAN SELAIN 1/0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41160681"/>
      </p:ext>
    </p:extLst>
  </p:cSld>
  <p:clrMapOvr>
    <a:masterClrMapping/>
  </p:clrMapOvr>
  <p:transition spd="med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BC8A0A-AFB5-9C8D-C2AC-AE844725434B}"/>
              </a:ext>
            </a:extLst>
          </p:cNvPr>
          <p:cNvSpPr/>
          <p:nvPr/>
        </p:nvSpPr>
        <p:spPr>
          <a:xfrm rot="19161740">
            <a:off x="39768" y="4060791"/>
            <a:ext cx="1294195" cy="520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E2B3D-6EBE-4D27-ACC6-7B8C3AFC6B56}"/>
              </a:ext>
            </a:extLst>
          </p:cNvPr>
          <p:cNvSpPr txBox="1"/>
          <p:nvPr/>
        </p:nvSpPr>
        <p:spPr>
          <a:xfrm>
            <a:off x="1231900" y="9652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sz="3200" dirty="0"/>
              <a:t>TAMPILAN GITHUD SAYA 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33876-2473-C203-3F11-F6D55E31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638875"/>
            <a:ext cx="8982964" cy="4368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F5356E-F250-6F32-8E59-1048ED7A95F7}"/>
              </a:ext>
            </a:extLst>
          </p:cNvPr>
          <p:cNvSpPr/>
          <p:nvPr/>
        </p:nvSpPr>
        <p:spPr>
          <a:xfrm rot="19161740">
            <a:off x="10987801" y="-1816802"/>
            <a:ext cx="1386090" cy="457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7685711"/>
      </p:ext>
    </p:extLst>
  </p:cSld>
  <p:clrMapOvr>
    <a:masterClrMapping/>
  </p:clrMapOvr>
  <p:transition spd="med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420</TotalTime>
  <Words>169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Aplikasi menyalakan lampu 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2024-01-12T16:40:43Z</dcterms:created>
  <dcterms:modified xsi:type="dcterms:W3CDTF">2024-01-13T16:12:38Z</dcterms:modified>
</cp:coreProperties>
</file>