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7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76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0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5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6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9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76B2-A7CA-4995-B6FE-2DE17C3CD1E8}" type="datetimeFigureOut">
              <a:rPr lang="en-IN" smtClean="0"/>
              <a:t>19-09-2016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E5B1-6FB4-443C-A4AF-BC842AE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8359" y="1841350"/>
            <a:ext cx="762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VoyageWhims</a:t>
            </a:r>
            <a:endParaRPr lang="en-IN" sz="7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190" y="1641294"/>
            <a:ext cx="32068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VW</a:t>
            </a:r>
            <a:endParaRPr lang="en-IN" sz="115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0028" y="3041679"/>
            <a:ext cx="498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$$$Fulfilling all voyage whims within budget $$$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7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Nevatia</dc:creator>
  <cp:lastModifiedBy>Ritika Nevatia</cp:lastModifiedBy>
  <cp:revision>3</cp:revision>
  <dcterms:created xsi:type="dcterms:W3CDTF">2016-09-18T17:36:52Z</dcterms:created>
  <dcterms:modified xsi:type="dcterms:W3CDTF">2016-09-18T17:43:38Z</dcterms:modified>
</cp:coreProperties>
</file>