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2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8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1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5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B94-A55C-4305-91DB-D1A1B559421A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AA4D-C73D-4A36-BC72-2B52ACBF3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3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上北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67106" y="3891516"/>
            <a:ext cx="2268279" cy="7566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曾</a:t>
            </a:r>
            <a:r>
              <a:rPr lang="zh-CN" altLang="en-US" dirty="0" smtClean="0"/>
              <a:t>冲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2017/8/31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14" name="圆角矩形 13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PC</a:t>
            </a:r>
            <a:r>
              <a:rPr lang="zh-CN" altLang="en-US" smtClean="0"/>
              <a:t>前端框架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687033" y="1314395"/>
            <a:ext cx="651857" cy="4331592"/>
            <a:chOff x="3802" y="3458003"/>
            <a:chExt cx="3976687" cy="1501024"/>
          </a:xfrm>
        </p:grpSpPr>
        <p:sp>
          <p:nvSpPr>
            <p:cNvPr id="25" name="圆角矩形 24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88646" y="3235057"/>
            <a:ext cx="8120395" cy="720000"/>
            <a:chOff x="3802" y="980968"/>
            <a:chExt cx="8120395" cy="1007546"/>
          </a:xfrm>
        </p:grpSpPr>
        <p:sp>
          <p:nvSpPr>
            <p:cNvPr id="28" name="圆角矩形 27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Grid </a:t>
              </a:r>
              <a:r>
                <a:rPr lang="en-US" altLang="zh-CN" sz="1600" kern="1200" dirty="0" err="1" smtClean="0"/>
                <a:t>Layout|Botstrap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1" name="圆角矩形 30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34" name="圆角矩形 3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37" name="圆角矩形 3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smtClean="0"/>
                <a:t>Ant Design|Botstrap</a:t>
              </a:r>
            </a:p>
            <a:p>
              <a:pPr algn="ctr"/>
              <a:r>
                <a:rPr lang="zh-CN" altLang="en-US" sz="160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0" name="圆角矩形 39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8646" y="2275859"/>
            <a:ext cx="8120395" cy="720000"/>
            <a:chOff x="3802" y="980968"/>
            <a:chExt cx="8120395" cy="1007546"/>
          </a:xfrm>
        </p:grpSpPr>
        <p:sp>
          <p:nvSpPr>
            <p:cNvPr id="43" name="圆角矩形 42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728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 txBox="1">
            <a:spLocks/>
          </p:cNvSpPr>
          <p:nvPr/>
        </p:nvSpPr>
        <p:spPr>
          <a:xfrm>
            <a:off x="313509" y="198631"/>
            <a:ext cx="4206240" cy="931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移动</a:t>
            </a:r>
            <a:r>
              <a:rPr lang="zh-CN" altLang="en-US" dirty="0" smtClean="0"/>
              <a:t>前端框架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632355" y="4947075"/>
            <a:ext cx="3976687" cy="720000"/>
            <a:chOff x="4147510" y="3458003"/>
            <a:chExt cx="3976687" cy="1501024"/>
          </a:xfrm>
        </p:grpSpPr>
        <p:sp>
          <p:nvSpPr>
            <p:cNvPr id="29" name="圆角矩形 28"/>
            <p:cNvSpPr/>
            <p:nvPr/>
          </p:nvSpPr>
          <p:spPr>
            <a:xfrm>
              <a:off x="4147510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4191473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webpack|gulp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打包发布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依赖管理</a:t>
              </a:r>
              <a:endParaRPr lang="zh-CN" altLang="en-US" sz="16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94121" y="1314395"/>
            <a:ext cx="644769" cy="4331592"/>
            <a:chOff x="3802" y="3458003"/>
            <a:chExt cx="3976687" cy="1501024"/>
          </a:xfrm>
        </p:grpSpPr>
        <p:sp>
          <p:nvSpPr>
            <p:cNvPr id="32" name="圆角矩形 31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eslint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</a:t>
              </a:r>
              <a:r>
                <a:rPr lang="zh-CN" altLang="en-US" sz="1600" dirty="0"/>
                <a:t>检查</a:t>
              </a:r>
              <a:endParaRPr lang="zh-CN" altLang="en-US" sz="16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88646" y="3235057"/>
            <a:ext cx="8120395" cy="720000"/>
            <a:chOff x="3802" y="980968"/>
            <a:chExt cx="8120395" cy="1007546"/>
          </a:xfrm>
        </p:grpSpPr>
        <p:sp>
          <p:nvSpPr>
            <p:cNvPr id="35" name="圆角矩形 34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React Grid </a:t>
              </a:r>
              <a:r>
                <a:rPr lang="en-US" altLang="zh-CN" sz="1600" kern="1200" dirty="0" err="1" smtClean="0"/>
                <a:t>Layout|Botstrap</a:t>
              </a:r>
              <a:endParaRPr lang="en-US" altLang="zh-CN" sz="1600" kern="1200" dirty="0" smtClean="0"/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响应式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可拖拽</a:t>
              </a:r>
              <a:endParaRPr lang="zh-CN" altLang="en-US" sz="1600" kern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88646" y="4076311"/>
            <a:ext cx="8120395" cy="720000"/>
            <a:chOff x="3802" y="2253278"/>
            <a:chExt cx="8120395" cy="1080482"/>
          </a:xfrm>
        </p:grpSpPr>
        <p:sp>
          <p:nvSpPr>
            <p:cNvPr id="38" name="圆角矩形 37"/>
            <p:cNvSpPr/>
            <p:nvPr/>
          </p:nvSpPr>
          <p:spPr>
            <a:xfrm>
              <a:off x="3802" y="2253278"/>
              <a:ext cx="8120395" cy="108048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圆角矩形 4"/>
            <p:cNvSpPr/>
            <p:nvPr/>
          </p:nvSpPr>
          <p:spPr>
            <a:xfrm>
              <a:off x="35448" y="2284924"/>
              <a:ext cx="8057103" cy="1017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err="1" smtClean="0"/>
                <a:t>Reat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JS|React</a:t>
              </a:r>
              <a:r>
                <a:rPr lang="en-US" altLang="zh-CN" sz="1600" kern="1200" dirty="0" smtClean="0"/>
                <a:t> </a:t>
              </a:r>
              <a:r>
                <a:rPr lang="en-US" altLang="zh-CN" sz="1600" kern="1200" dirty="0" err="1" smtClean="0"/>
                <a:t>Native|Vue|SASS</a:t>
              </a:r>
              <a:endParaRPr lang="en-US" altLang="zh-CN" sz="1600" kern="1200" dirty="0" smtClean="0"/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组件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模块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分层</a:t>
              </a:r>
              <a:r>
                <a:rPr lang="en-US" altLang="zh-CN" sz="1600" kern="1200" dirty="0" smtClean="0"/>
                <a:t>|</a:t>
              </a:r>
              <a:r>
                <a:rPr lang="zh-CN" altLang="en-US" sz="1600" kern="1200" dirty="0" smtClean="0"/>
                <a:t>多语言</a:t>
              </a:r>
              <a:r>
                <a:rPr lang="en-US" altLang="zh-CN" sz="1600" kern="1200" dirty="0" smtClean="0"/>
                <a:t>|MVVM|CSS</a:t>
              </a:r>
              <a:r>
                <a:rPr lang="zh-CN" altLang="en-US" sz="1600" kern="1200" dirty="0" smtClean="0"/>
                <a:t>预编译</a:t>
              </a:r>
              <a:endParaRPr lang="zh-CN" altLang="en-US" sz="1600" kern="12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59137" y="4947075"/>
            <a:ext cx="3976687" cy="720000"/>
            <a:chOff x="3802" y="3458003"/>
            <a:chExt cx="3976687" cy="1501024"/>
          </a:xfrm>
        </p:grpSpPr>
        <p:sp>
          <p:nvSpPr>
            <p:cNvPr id="41" name="圆角矩形 40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Babel|ES6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语法标准</a:t>
              </a:r>
              <a:endParaRPr lang="zh-CN" altLang="en-US" sz="1600" kern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676318" y="1316661"/>
            <a:ext cx="3976687" cy="720000"/>
            <a:chOff x="3802" y="3458003"/>
            <a:chExt cx="3976687" cy="1501024"/>
          </a:xfrm>
        </p:grpSpPr>
        <p:sp>
          <p:nvSpPr>
            <p:cNvPr id="44" name="圆角矩形 43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Ant Design </a:t>
              </a:r>
              <a:r>
                <a:rPr lang="en-US" altLang="zh-CN" sz="1600" dirty="0" err="1" smtClean="0"/>
                <a:t>Mobile|Botstrap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基础控制</a:t>
              </a:r>
              <a:endParaRPr lang="zh-CN" altLang="en-US" sz="16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59137" y="1316661"/>
            <a:ext cx="3976687" cy="720000"/>
            <a:chOff x="3802" y="3458003"/>
            <a:chExt cx="3976687" cy="1501024"/>
          </a:xfrm>
        </p:grpSpPr>
        <p:sp>
          <p:nvSpPr>
            <p:cNvPr id="47" name="圆角矩形 46"/>
            <p:cNvSpPr/>
            <p:nvPr/>
          </p:nvSpPr>
          <p:spPr>
            <a:xfrm>
              <a:off x="3802" y="3458003"/>
              <a:ext cx="3976687" cy="15010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圆角矩形 4"/>
            <p:cNvSpPr/>
            <p:nvPr/>
          </p:nvSpPr>
          <p:spPr>
            <a:xfrm>
              <a:off x="47765" y="3501966"/>
              <a:ext cx="3888761" cy="14130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/>
              <a:r>
                <a:rPr lang="en-US" altLang="zh-CN" sz="1600" dirty="0" smtClean="0"/>
                <a:t>Echarts|D3|Kendo UI</a:t>
              </a:r>
            </a:p>
            <a:p>
              <a:pPr algn="ctr"/>
              <a:r>
                <a:rPr lang="zh-CN" altLang="en-US" sz="1600" dirty="0" smtClean="0"/>
                <a:t>绘图</a:t>
              </a:r>
              <a:endParaRPr lang="zh-CN" altLang="en-US" sz="16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488646" y="2275859"/>
            <a:ext cx="8120395" cy="720000"/>
            <a:chOff x="3802" y="980968"/>
            <a:chExt cx="8120395" cy="1007546"/>
          </a:xfrm>
        </p:grpSpPr>
        <p:sp>
          <p:nvSpPr>
            <p:cNvPr id="50" name="圆角矩形 49"/>
            <p:cNvSpPr/>
            <p:nvPr/>
          </p:nvSpPr>
          <p:spPr>
            <a:xfrm>
              <a:off x="3802" y="980968"/>
              <a:ext cx="8120395" cy="10075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33312" y="1010478"/>
              <a:ext cx="8061375" cy="9485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Mock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/>
                <a:t>单元测试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137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103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上北前端框架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chong zeng</dc:creator>
  <cp:lastModifiedBy>chong zeng</cp:lastModifiedBy>
  <cp:revision>12</cp:revision>
  <dcterms:created xsi:type="dcterms:W3CDTF">2017-08-31T11:05:49Z</dcterms:created>
  <dcterms:modified xsi:type="dcterms:W3CDTF">2017-08-31T12:13:57Z</dcterms:modified>
</cp:coreProperties>
</file>