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7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3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8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7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1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5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1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3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上北智信前端框架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67106" y="3891516"/>
            <a:ext cx="2268279" cy="7566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/>
              <a:t>曾冲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2017/8/31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01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632355" y="4947075"/>
            <a:ext cx="3976687" cy="720000"/>
            <a:chOff x="4147510" y="3458003"/>
            <a:chExt cx="3976687" cy="1501024"/>
          </a:xfrm>
        </p:grpSpPr>
        <p:sp>
          <p:nvSpPr>
            <p:cNvPr id="14" name="圆角矩形 13"/>
            <p:cNvSpPr/>
            <p:nvPr/>
          </p:nvSpPr>
          <p:spPr>
            <a:xfrm>
              <a:off x="4147510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4191473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webpack|gulp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打包发布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依赖管理</a:t>
              </a:r>
              <a:endParaRPr lang="zh-CN" altLang="en-US" sz="1600" kern="1200" dirty="0"/>
            </a:p>
          </p:txBody>
        </p:sp>
      </p:grpSp>
      <p:sp>
        <p:nvSpPr>
          <p:cNvPr id="2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PC</a:t>
            </a:r>
            <a:r>
              <a:rPr lang="zh-CN" altLang="en-US" dirty="0" smtClean="0"/>
              <a:t>前端框架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687033" y="1314395"/>
            <a:ext cx="651857" cy="4331592"/>
            <a:chOff x="3802" y="3458003"/>
            <a:chExt cx="3976687" cy="1501024"/>
          </a:xfrm>
        </p:grpSpPr>
        <p:sp>
          <p:nvSpPr>
            <p:cNvPr id="25" name="圆角矩形 24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eslint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</a:t>
              </a:r>
              <a:r>
                <a:rPr lang="zh-CN" altLang="en-US" sz="1600" dirty="0"/>
                <a:t>检查</a:t>
              </a:r>
              <a:endParaRPr lang="zh-CN" altLang="en-US" sz="1600" kern="12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03100" y="2255240"/>
            <a:ext cx="8120395" cy="720000"/>
            <a:chOff x="3802" y="980968"/>
            <a:chExt cx="8120395" cy="1007546"/>
          </a:xfrm>
        </p:grpSpPr>
        <p:sp>
          <p:nvSpPr>
            <p:cNvPr id="28" name="圆角矩形 27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React Grid </a:t>
              </a:r>
              <a:r>
                <a:rPr lang="en-US" altLang="zh-CN" sz="1600" kern="1200" dirty="0" smtClean="0"/>
                <a:t>Layout|Botstrap|H5</a:t>
              </a:r>
              <a:endParaRPr lang="en-US" altLang="zh-CN" sz="1600" kern="1200" dirty="0" smtClean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响应式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可拖拽</a:t>
              </a:r>
              <a:endParaRPr lang="zh-CN" altLang="en-US" sz="1600" kern="12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88646" y="4076311"/>
            <a:ext cx="8120395" cy="720000"/>
            <a:chOff x="3802" y="2253278"/>
            <a:chExt cx="8120395" cy="1080482"/>
          </a:xfrm>
        </p:grpSpPr>
        <p:sp>
          <p:nvSpPr>
            <p:cNvPr id="31" name="圆角矩形 30"/>
            <p:cNvSpPr/>
            <p:nvPr/>
          </p:nvSpPr>
          <p:spPr>
            <a:xfrm>
              <a:off x="3802" y="2253278"/>
              <a:ext cx="8120395" cy="10804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圆角矩形 4"/>
            <p:cNvSpPr/>
            <p:nvPr/>
          </p:nvSpPr>
          <p:spPr>
            <a:xfrm>
              <a:off x="35448" y="2284924"/>
              <a:ext cx="8057103" cy="1017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Reat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JS|Vue|SASS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组件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模块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分层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多语言</a:t>
              </a:r>
              <a:r>
                <a:rPr lang="en-US" altLang="zh-CN" sz="1600" kern="1200" dirty="0" smtClean="0"/>
                <a:t>|MVVM|CSS</a:t>
              </a:r>
              <a:r>
                <a:rPr lang="zh-CN" altLang="en-US" sz="1600" kern="1200" dirty="0" smtClean="0"/>
                <a:t>预编译</a:t>
              </a:r>
              <a:endParaRPr lang="zh-CN" altLang="en-US" sz="1600" kern="12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59137" y="4947075"/>
            <a:ext cx="3976687" cy="720000"/>
            <a:chOff x="3802" y="3458003"/>
            <a:chExt cx="3976687" cy="1501024"/>
          </a:xfrm>
        </p:grpSpPr>
        <p:sp>
          <p:nvSpPr>
            <p:cNvPr id="34" name="圆角矩形 3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Babel|ES6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语法标准</a:t>
              </a:r>
              <a:endParaRPr lang="zh-CN" altLang="en-US" sz="1600" kern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76318" y="1316661"/>
            <a:ext cx="3976687" cy="720000"/>
            <a:chOff x="3802" y="3458003"/>
            <a:chExt cx="3976687" cy="1501024"/>
          </a:xfrm>
        </p:grpSpPr>
        <p:sp>
          <p:nvSpPr>
            <p:cNvPr id="37" name="圆角矩形 3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smtClean="0"/>
                <a:t>Ant Design|Botstrap</a:t>
              </a:r>
            </a:p>
            <a:p>
              <a:pPr algn="ctr"/>
              <a:r>
                <a:rPr lang="zh-CN" altLang="en-US" sz="1600" smtClean="0"/>
                <a:t>基础控制</a:t>
              </a:r>
              <a:endParaRPr lang="zh-CN" altLang="en-US" sz="16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59137" y="1316661"/>
            <a:ext cx="3976687" cy="720000"/>
            <a:chOff x="3802" y="3458003"/>
            <a:chExt cx="3976687" cy="1501024"/>
          </a:xfrm>
        </p:grpSpPr>
        <p:sp>
          <p:nvSpPr>
            <p:cNvPr id="40" name="圆角矩形 39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Echarts|D3|Kendo UI</a:t>
              </a:r>
            </a:p>
            <a:p>
              <a:pPr algn="ctr"/>
              <a:r>
                <a:rPr lang="zh-CN" altLang="en-US" sz="1600" dirty="0" smtClean="0"/>
                <a:t>绘图</a:t>
              </a:r>
              <a:endParaRPr lang="zh-CN" altLang="en-US" sz="16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03099" y="3205547"/>
            <a:ext cx="8120395" cy="720000"/>
            <a:chOff x="3802" y="980968"/>
            <a:chExt cx="8120395" cy="1007546"/>
          </a:xfrm>
        </p:grpSpPr>
        <p:sp>
          <p:nvSpPr>
            <p:cNvPr id="43" name="圆角矩形 42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Mock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单元测试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728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移动</a:t>
            </a:r>
            <a:r>
              <a:rPr lang="zh-CN" altLang="en-US" dirty="0" smtClean="0"/>
              <a:t>前端框架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632355" y="4947075"/>
            <a:ext cx="3976687" cy="720000"/>
            <a:chOff x="4147510" y="3458003"/>
            <a:chExt cx="3976687" cy="1501024"/>
          </a:xfrm>
        </p:grpSpPr>
        <p:sp>
          <p:nvSpPr>
            <p:cNvPr id="29" name="圆角矩形 28"/>
            <p:cNvSpPr/>
            <p:nvPr/>
          </p:nvSpPr>
          <p:spPr>
            <a:xfrm>
              <a:off x="4147510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4"/>
            <p:cNvSpPr/>
            <p:nvPr/>
          </p:nvSpPr>
          <p:spPr>
            <a:xfrm>
              <a:off x="4191473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webpack|gulp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打包发布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依赖管理</a:t>
              </a:r>
              <a:endParaRPr lang="zh-CN" altLang="en-US" sz="1600" kern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94121" y="1314395"/>
            <a:ext cx="644769" cy="4331592"/>
            <a:chOff x="3802" y="3458003"/>
            <a:chExt cx="3976687" cy="1501024"/>
          </a:xfrm>
        </p:grpSpPr>
        <p:sp>
          <p:nvSpPr>
            <p:cNvPr id="32" name="圆角矩形 31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eslint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</a:t>
              </a:r>
              <a:r>
                <a:rPr lang="zh-CN" altLang="en-US" sz="1600" dirty="0"/>
                <a:t>检查</a:t>
              </a:r>
              <a:endParaRPr lang="zh-CN" altLang="en-US" sz="1600" kern="12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03100" y="2259262"/>
            <a:ext cx="8120395" cy="720000"/>
            <a:chOff x="3802" y="980968"/>
            <a:chExt cx="8120395" cy="1007546"/>
          </a:xfrm>
        </p:grpSpPr>
        <p:sp>
          <p:nvSpPr>
            <p:cNvPr id="35" name="圆角矩形 34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React </a:t>
              </a:r>
              <a:r>
                <a:rPr lang="en-US" altLang="zh-CN" sz="1600" kern="1200" smtClean="0"/>
                <a:t>Grid </a:t>
              </a:r>
              <a:r>
                <a:rPr lang="en-US" altLang="zh-CN" sz="1600" kern="1200" smtClean="0"/>
                <a:t>Layout|Botstrap|H5</a:t>
              </a:r>
              <a:endParaRPr lang="en-US" altLang="zh-CN" sz="1600" kern="1200" dirty="0" smtClean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响应式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可拖拽</a:t>
              </a:r>
              <a:endParaRPr lang="zh-CN" altLang="en-US" sz="1600" kern="1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88646" y="4076311"/>
            <a:ext cx="8120395" cy="720000"/>
            <a:chOff x="3802" y="2253278"/>
            <a:chExt cx="8120395" cy="1080482"/>
          </a:xfrm>
        </p:grpSpPr>
        <p:sp>
          <p:nvSpPr>
            <p:cNvPr id="38" name="圆角矩形 37"/>
            <p:cNvSpPr/>
            <p:nvPr/>
          </p:nvSpPr>
          <p:spPr>
            <a:xfrm>
              <a:off x="3802" y="2253278"/>
              <a:ext cx="8120395" cy="10804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35448" y="2284924"/>
              <a:ext cx="8057103" cy="1017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Reat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JS|React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Native|Vue|SASS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组件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模块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分层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多语言</a:t>
              </a:r>
              <a:r>
                <a:rPr lang="en-US" altLang="zh-CN" sz="1600" kern="1200" dirty="0" smtClean="0"/>
                <a:t>|MVVM|CSS</a:t>
              </a:r>
              <a:r>
                <a:rPr lang="zh-CN" altLang="en-US" sz="1600" kern="1200" dirty="0" smtClean="0"/>
                <a:t>预编译</a:t>
              </a:r>
              <a:endParaRPr lang="zh-CN" altLang="en-US" sz="1600" kern="12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59137" y="4947075"/>
            <a:ext cx="3976687" cy="720000"/>
            <a:chOff x="3802" y="3458003"/>
            <a:chExt cx="3976687" cy="1501024"/>
          </a:xfrm>
        </p:grpSpPr>
        <p:sp>
          <p:nvSpPr>
            <p:cNvPr id="41" name="圆角矩形 40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Babel|ES6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语法标准</a:t>
              </a:r>
              <a:endParaRPr lang="zh-CN" altLang="en-US" sz="1600" kern="1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76318" y="1316661"/>
            <a:ext cx="3976687" cy="720000"/>
            <a:chOff x="3802" y="3458003"/>
            <a:chExt cx="3976687" cy="1501024"/>
          </a:xfrm>
        </p:grpSpPr>
        <p:sp>
          <p:nvSpPr>
            <p:cNvPr id="44" name="圆角矩形 4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Ant Design </a:t>
              </a:r>
              <a:r>
                <a:rPr lang="en-US" altLang="zh-CN" sz="1600" dirty="0" err="1" smtClean="0"/>
                <a:t>Mobile|Botstrap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基础控制</a:t>
              </a:r>
              <a:endParaRPr lang="zh-CN" altLang="en-US" sz="16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459137" y="1316661"/>
            <a:ext cx="3976687" cy="720000"/>
            <a:chOff x="3802" y="3458003"/>
            <a:chExt cx="3976687" cy="1501024"/>
          </a:xfrm>
        </p:grpSpPr>
        <p:sp>
          <p:nvSpPr>
            <p:cNvPr id="47" name="圆角矩形 4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Echarts|D3|Kendo UI</a:t>
              </a:r>
            </a:p>
            <a:p>
              <a:pPr algn="ctr"/>
              <a:r>
                <a:rPr lang="zh-CN" altLang="en-US" sz="1600" dirty="0" smtClean="0"/>
                <a:t>绘图</a:t>
              </a:r>
              <a:endParaRPr lang="zh-CN" altLang="en-US" sz="16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88645" y="3201863"/>
            <a:ext cx="8120395" cy="720000"/>
            <a:chOff x="3802" y="980968"/>
            <a:chExt cx="8120395" cy="1007546"/>
          </a:xfrm>
        </p:grpSpPr>
        <p:sp>
          <p:nvSpPr>
            <p:cNvPr id="50" name="圆角矩形 49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Mock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单元测试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37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持续集成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0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前后端分离</a:t>
            </a:r>
          </a:p>
        </p:txBody>
      </p:sp>
    </p:spTree>
    <p:extLst>
      <p:ext uri="{BB962C8B-B14F-4D97-AF65-F5344CB8AC3E}">
        <p14:creationId xmlns:p14="http://schemas.microsoft.com/office/powerpoint/2010/main" val="278901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服务化框架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14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Api</a:t>
            </a:r>
            <a:r>
              <a:rPr lang="en-US" altLang="zh-CN" dirty="0" smtClean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288164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114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上北智信前端框架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chong zeng</dc:creator>
  <cp:lastModifiedBy>chong zeng</cp:lastModifiedBy>
  <cp:revision>23</cp:revision>
  <dcterms:created xsi:type="dcterms:W3CDTF">2017-08-31T11:05:49Z</dcterms:created>
  <dcterms:modified xsi:type="dcterms:W3CDTF">2017-08-31T12:27:53Z</dcterms:modified>
</cp:coreProperties>
</file>