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7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7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1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5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B94-A55C-4305-91DB-D1A1B559421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上北智信前端框架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67106" y="3891516"/>
            <a:ext cx="2268279" cy="7566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曾冲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2017/8/31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14" name="圆角矩形 13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PC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687033" y="1314395"/>
            <a:ext cx="651857" cy="4331592"/>
            <a:chOff x="3802" y="3458003"/>
            <a:chExt cx="3976687" cy="1501024"/>
          </a:xfrm>
        </p:grpSpPr>
        <p:sp>
          <p:nvSpPr>
            <p:cNvPr id="25" name="圆角矩形 2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03100" y="2255240"/>
            <a:ext cx="8120395" cy="720000"/>
            <a:chOff x="3802" y="980968"/>
            <a:chExt cx="8120395" cy="1007546"/>
          </a:xfrm>
        </p:grpSpPr>
        <p:sp>
          <p:nvSpPr>
            <p:cNvPr id="28" name="圆角矩形 27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Grid Layout|Botstrap|H5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1" name="圆角矩形 30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34" name="圆角矩形 3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37" name="圆角矩形 3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smtClean="0"/>
                <a:t>Ant Design|Botstrap</a:t>
              </a:r>
            </a:p>
            <a:p>
              <a:pPr algn="ctr"/>
              <a:r>
                <a:rPr lang="zh-CN" altLang="en-US" sz="160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0" name="圆角矩形 3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03099" y="3205547"/>
            <a:ext cx="8120395" cy="720000"/>
            <a:chOff x="3802" y="980968"/>
            <a:chExt cx="8120395" cy="1007546"/>
          </a:xfrm>
        </p:grpSpPr>
        <p:sp>
          <p:nvSpPr>
            <p:cNvPr id="43" name="圆角矩形 42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2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29" name="圆角矩形 28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94121" y="1314395"/>
            <a:ext cx="644769" cy="4331592"/>
            <a:chOff x="3802" y="3458003"/>
            <a:chExt cx="3976687" cy="1501024"/>
          </a:xfrm>
        </p:grpSpPr>
        <p:sp>
          <p:nvSpPr>
            <p:cNvPr id="32" name="圆角矩形 3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03100" y="2259262"/>
            <a:ext cx="8120395" cy="720000"/>
            <a:chOff x="3802" y="980968"/>
            <a:chExt cx="8120395" cy="1007546"/>
          </a:xfrm>
        </p:grpSpPr>
        <p:sp>
          <p:nvSpPr>
            <p:cNvPr id="35" name="圆角矩形 34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</a:t>
              </a:r>
              <a:r>
                <a:rPr lang="en-US" altLang="zh-CN" sz="1600" kern="1200" smtClean="0"/>
                <a:t>Grid Layout|Botstrap|H5</a:t>
              </a:r>
              <a:endParaRPr lang="en-US" altLang="zh-CN" sz="1600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8" name="圆角矩形 37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JS|React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Native|Vue|SASS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41" name="圆角矩形 4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44" name="圆角矩形 4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Ant Design </a:t>
              </a:r>
              <a:r>
                <a:rPr lang="en-US" altLang="zh-CN" sz="1600" dirty="0" err="1" smtClean="0"/>
                <a:t>Mobile|Botstrap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7" name="圆角矩形 4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88645" y="3201863"/>
            <a:ext cx="8120395" cy="720000"/>
            <a:chOff x="3802" y="980968"/>
            <a:chExt cx="8120395" cy="1007546"/>
          </a:xfrm>
        </p:grpSpPr>
        <p:sp>
          <p:nvSpPr>
            <p:cNvPr id="50" name="圆角矩形 49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3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225534" y="3574283"/>
            <a:ext cx="3307687" cy="173822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544" y="12338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前后端分离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>
          <a:xfrm>
            <a:off x="6747071" y="5354425"/>
            <a:ext cx="5160225" cy="561395"/>
            <a:chOff x="3802" y="3458003"/>
            <a:chExt cx="3976687" cy="1501024"/>
          </a:xfrm>
        </p:grpSpPr>
        <p:sp>
          <p:nvSpPr>
            <p:cNvPr id="12" name="圆角矩形 1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.NET Core 2.0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>
          <a:xfrm>
            <a:off x="6761352" y="4652180"/>
            <a:ext cx="1083958" cy="615553"/>
            <a:chOff x="3802" y="3385603"/>
            <a:chExt cx="3976687" cy="1645828"/>
          </a:xfrm>
        </p:grpSpPr>
        <p:sp>
          <p:nvSpPr>
            <p:cNvPr id="15" name="圆角矩形 1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47764" y="3385603"/>
              <a:ext cx="3888760" cy="16458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Entity Framework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57190" y="4033584"/>
            <a:ext cx="1083958" cy="1207069"/>
            <a:chOff x="3802" y="3458003"/>
            <a:chExt cx="3976687" cy="1501024"/>
          </a:xfrm>
        </p:grpSpPr>
        <p:sp>
          <p:nvSpPr>
            <p:cNvPr id="18" name="圆角矩形 17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Service Manager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931080" y="4670192"/>
            <a:ext cx="1083958" cy="570461"/>
            <a:chOff x="3802" y="3458003"/>
            <a:chExt cx="3976687" cy="1501024"/>
          </a:xfrm>
        </p:grpSpPr>
        <p:sp>
          <p:nvSpPr>
            <p:cNvPr id="24" name="圆角矩形 2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Dapper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>
          <a:xfrm>
            <a:off x="6761352" y="4067198"/>
            <a:ext cx="2278880" cy="561395"/>
            <a:chOff x="3802" y="3458003"/>
            <a:chExt cx="3976687" cy="1501024"/>
          </a:xfrm>
        </p:grpSpPr>
        <p:sp>
          <p:nvSpPr>
            <p:cNvPr id="27" name="圆角矩形 2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圆角矩形 4"/>
            <p:cNvSpPr/>
            <p:nvPr/>
          </p:nvSpPr>
          <p:spPr>
            <a:xfrm>
              <a:off x="47764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Driver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>
          <a:xfrm>
            <a:off x="6753758" y="3394949"/>
            <a:ext cx="3485778" cy="561395"/>
            <a:chOff x="3802" y="3458003"/>
            <a:chExt cx="3976687" cy="1501024"/>
          </a:xfrm>
        </p:grpSpPr>
        <p:sp>
          <p:nvSpPr>
            <p:cNvPr id="30" name="圆角矩形 2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Model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383300" y="3390676"/>
            <a:ext cx="1470657" cy="1849977"/>
            <a:chOff x="3802" y="3458003"/>
            <a:chExt cx="3976687" cy="1501024"/>
          </a:xfrm>
        </p:grpSpPr>
        <p:sp>
          <p:nvSpPr>
            <p:cNvPr id="33" name="圆角矩形 32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Cache Manager</a:t>
              </a:r>
            </a:p>
            <a:p>
              <a:pPr algn="ctr"/>
              <a:r>
                <a:rPr lang="en-US" altLang="zh-CN" sz="1600" dirty="0" smtClean="0"/>
                <a:t>Redis|.NET Memory Cache</a:t>
              </a: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>
          <a:xfrm>
            <a:off x="6755609" y="2722125"/>
            <a:ext cx="5160225" cy="561395"/>
            <a:chOff x="3802" y="3458003"/>
            <a:chExt cx="3976687" cy="1501024"/>
          </a:xfrm>
        </p:grpSpPr>
        <p:sp>
          <p:nvSpPr>
            <p:cNvPr id="39" name="圆角矩形 38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Business Layer</a:t>
              </a: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>
          <a:xfrm>
            <a:off x="6755610" y="2072048"/>
            <a:ext cx="5160225" cy="561395"/>
            <a:chOff x="3802" y="3458003"/>
            <a:chExt cx="3976687" cy="1501024"/>
          </a:xfrm>
        </p:grpSpPr>
        <p:sp>
          <p:nvSpPr>
            <p:cNvPr id="42" name="圆角矩形 4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47765" y="3714768"/>
              <a:ext cx="3888761" cy="9874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Service Layer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916256" y="1413903"/>
            <a:ext cx="720000" cy="4484944"/>
            <a:chOff x="3793" y="3458003"/>
            <a:chExt cx="3976696" cy="1501024"/>
          </a:xfrm>
        </p:grpSpPr>
        <p:sp>
          <p:nvSpPr>
            <p:cNvPr id="45" name="圆角矩形 4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Logging</a:t>
              </a:r>
            </a:p>
            <a:p>
              <a:pPr algn="ctr"/>
              <a:r>
                <a:rPr lang="en-US" altLang="zh-CN" sz="1600" dirty="0" err="1" smtClean="0"/>
                <a:t>NLog</a:t>
              </a:r>
              <a:endParaRPr lang="en-US" altLang="zh-CN" sz="1600" dirty="0" smtClean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8458" y="1413903"/>
            <a:ext cx="720000" cy="4454884"/>
            <a:chOff x="3793" y="3458003"/>
            <a:chExt cx="3976696" cy="1501024"/>
          </a:xfrm>
        </p:grpSpPr>
        <p:sp>
          <p:nvSpPr>
            <p:cNvPr id="48" name="圆角矩形 47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Performance Tracing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40660" y="1413904"/>
            <a:ext cx="720000" cy="4484622"/>
            <a:chOff x="3793" y="3458003"/>
            <a:chExt cx="3976696" cy="1501024"/>
          </a:xfrm>
        </p:grpSpPr>
        <p:sp>
          <p:nvSpPr>
            <p:cNvPr id="51" name="圆角矩形 5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Exception Handle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11092" y="4596930"/>
            <a:ext cx="2279991" cy="561395"/>
            <a:chOff x="3802" y="3458003"/>
            <a:chExt cx="3976687" cy="1501024"/>
          </a:xfrm>
        </p:grpSpPr>
        <p:sp>
          <p:nvSpPr>
            <p:cNvPr id="60" name="圆角矩形 5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Authentication</a:t>
              </a:r>
            </a:p>
            <a:p>
              <a:pPr algn="ctr"/>
              <a:r>
                <a:rPr lang="en-US" altLang="zh-CN" sz="1600" dirty="0" smtClean="0"/>
                <a:t>NTLM|SSO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36298" y="3716538"/>
            <a:ext cx="2279991" cy="561395"/>
            <a:chOff x="3802" y="3458003"/>
            <a:chExt cx="3976687" cy="1501024"/>
          </a:xfrm>
        </p:grpSpPr>
        <p:sp>
          <p:nvSpPr>
            <p:cNvPr id="63" name="圆角矩形 62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Reverse Proxy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3892731" y="1146757"/>
            <a:ext cx="8194767" cy="491440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330689" y="3732981"/>
            <a:ext cx="720000" cy="1408902"/>
            <a:chOff x="3793" y="3458003"/>
            <a:chExt cx="3976696" cy="1501024"/>
          </a:xfrm>
        </p:grpSpPr>
        <p:sp>
          <p:nvSpPr>
            <p:cNvPr id="67" name="圆角矩形 6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圆角矩形 4"/>
            <p:cNvSpPr/>
            <p:nvPr/>
          </p:nvSpPr>
          <p:spPr>
            <a:xfrm rot="5400000">
              <a:off x="1241625" y="2220172"/>
              <a:ext cx="1501023" cy="397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Logging</a:t>
              </a:r>
            </a:p>
            <a:p>
              <a:pPr algn="ctr"/>
              <a:r>
                <a:rPr lang="en-US" altLang="zh-CN" sz="1600" dirty="0" err="1" smtClean="0"/>
                <a:t>NLog</a:t>
              </a:r>
              <a:endParaRPr lang="en-US" altLang="zh-CN" sz="1600" dirty="0" smtClean="0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3541920" y="4162691"/>
            <a:ext cx="368226" cy="3842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330689" y="2063807"/>
            <a:ext cx="3085599" cy="561395"/>
            <a:chOff x="3802" y="3458003"/>
            <a:chExt cx="3976687" cy="1501024"/>
          </a:xfrm>
        </p:grpSpPr>
        <p:sp>
          <p:nvSpPr>
            <p:cNvPr id="71" name="圆角矩形 7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err="1" smtClean="0"/>
                <a:t>Javascript</a:t>
              </a:r>
              <a:endParaRPr lang="en-US" altLang="zh-CN" sz="1600" dirty="0"/>
            </a:p>
            <a:p>
              <a:pPr algn="ctr"/>
              <a:r>
                <a:rPr lang="en-US" altLang="zh-CN" sz="1600" dirty="0" err="1"/>
                <a:t>f</a:t>
              </a:r>
              <a:r>
                <a:rPr lang="en-US" altLang="zh-CN" sz="1600" dirty="0" err="1" smtClean="0"/>
                <a:t>etch|api</a:t>
              </a:r>
              <a:r>
                <a:rPr lang="en-US" altLang="zh-CN" sz="1600" dirty="0" smtClean="0"/>
                <a:t> gateway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17640" y="1316253"/>
            <a:ext cx="3085599" cy="561395"/>
            <a:chOff x="3802" y="3458003"/>
            <a:chExt cx="3976687" cy="1501024"/>
          </a:xfrm>
        </p:grpSpPr>
        <p:sp>
          <p:nvSpPr>
            <p:cNvPr id="77" name="圆角矩形 7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/>
                <a:t>User</a:t>
              </a:r>
              <a:endParaRPr lang="en-US" altLang="zh-CN" sz="1600" dirty="0" smtClean="0"/>
            </a:p>
          </p:txBody>
        </p:sp>
      </p:grpSp>
      <p:sp>
        <p:nvSpPr>
          <p:cNvPr id="80" name="下箭头 79"/>
          <p:cNvSpPr/>
          <p:nvPr/>
        </p:nvSpPr>
        <p:spPr>
          <a:xfrm>
            <a:off x="1619801" y="2778477"/>
            <a:ext cx="348343" cy="7793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下箭头 80"/>
          <p:cNvSpPr/>
          <p:nvPr/>
        </p:nvSpPr>
        <p:spPr>
          <a:xfrm>
            <a:off x="1619801" y="1866518"/>
            <a:ext cx="348343" cy="2179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19644" y="1146536"/>
            <a:ext cx="3307687" cy="163299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>
            <a:grpSpLocks/>
          </p:cNvGrpSpPr>
          <p:nvPr/>
        </p:nvGrpSpPr>
        <p:grpSpPr>
          <a:xfrm>
            <a:off x="6755608" y="1413903"/>
            <a:ext cx="5160225" cy="561600"/>
            <a:chOff x="3802" y="3458003"/>
            <a:chExt cx="3976687" cy="1501024"/>
          </a:xfrm>
        </p:grpSpPr>
        <p:sp>
          <p:nvSpPr>
            <p:cNvPr id="84" name="圆角矩形 8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圆角矩形 4"/>
            <p:cNvSpPr/>
            <p:nvPr/>
          </p:nvSpPr>
          <p:spPr>
            <a:xfrm>
              <a:off x="47765" y="3714946"/>
              <a:ext cx="3888761" cy="98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Permission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0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持续集成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0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服务化框架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1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Api</a:t>
            </a:r>
            <a:r>
              <a:rPr lang="en-US" altLang="zh-CN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28816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154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上北智信前端框架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 zeng</dc:creator>
  <cp:lastModifiedBy>chong zeng</cp:lastModifiedBy>
  <cp:revision>38</cp:revision>
  <dcterms:created xsi:type="dcterms:W3CDTF">2017-08-31T11:05:49Z</dcterms:created>
  <dcterms:modified xsi:type="dcterms:W3CDTF">2017-09-03T14:40:04Z</dcterms:modified>
</cp:coreProperties>
</file>