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0F7E62F-09CE-4A17-B2B4-CFC6351DE35E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2787670-37C3-413B-A6BC-368F580615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E62F-09CE-4A17-B2B4-CFC6351DE35E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7670-37C3-413B-A6BC-368F580615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E62F-09CE-4A17-B2B4-CFC6351DE35E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7670-37C3-413B-A6BC-368F580615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E62F-09CE-4A17-B2B4-CFC6351DE35E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7670-37C3-413B-A6BC-368F580615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0F7E62F-09CE-4A17-B2B4-CFC6351DE35E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2787670-37C3-413B-A6BC-368F580615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E62F-09CE-4A17-B2B4-CFC6351DE35E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7670-37C3-413B-A6BC-368F580615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E62F-09CE-4A17-B2B4-CFC6351DE35E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7670-37C3-413B-A6BC-368F580615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E62F-09CE-4A17-B2B4-CFC6351DE35E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7670-37C3-413B-A6BC-368F580615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E62F-09CE-4A17-B2B4-CFC6351DE35E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7670-37C3-413B-A6BC-368F580615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E62F-09CE-4A17-B2B4-CFC6351DE35E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7670-37C3-413B-A6BC-368F580615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E62F-09CE-4A17-B2B4-CFC6351DE35E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7670-37C3-413B-A6BC-368F580615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0F7E62F-09CE-4A17-B2B4-CFC6351DE35E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2787670-37C3-413B-A6BC-368F580615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219200" y="4357694"/>
            <a:ext cx="6996138" cy="519106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Moremoll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система управления логистикой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 большинстве ресторанов не имеется современной системы логистики, в следствие чего возникают трудности при управлением заказами. </a:t>
            </a:r>
          </a:p>
          <a:p>
            <a:endParaRPr lang="ru-RU" dirty="0" smtClean="0"/>
          </a:p>
          <a:p>
            <a:r>
              <a:rPr lang="ru-RU" dirty="0" smtClean="0"/>
              <a:t>Система не успевает обрабатывать новые заказы</a:t>
            </a:r>
          </a:p>
          <a:p>
            <a:r>
              <a:rPr lang="ru-RU" dirty="0" smtClean="0"/>
              <a:t>Возникает путаница при отправке заказа</a:t>
            </a:r>
          </a:p>
          <a:p>
            <a:r>
              <a:rPr lang="ru-RU" dirty="0" smtClean="0"/>
              <a:t>Потребитель путается в товарах при создании заказа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Из-за этого рестораны теряют большую часть прибыли и не могут выйти на большой рынок без качественной системы логистики. 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проблемы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 множестве ресторанов нет как таковой системы управления логистикой, мы предлагаем вам нашу систему </a:t>
            </a:r>
            <a:r>
              <a:rPr lang="en-US" dirty="0" smtClean="0"/>
              <a:t>Moremoll, </a:t>
            </a:r>
            <a:r>
              <a:rPr lang="ru-RU" dirty="0" smtClean="0"/>
              <a:t>которая упростит работу вашего бизнеса. </a:t>
            </a:r>
            <a:r>
              <a:rPr lang="en-US" dirty="0" smtClean="0"/>
              <a:t>Moremoll </a:t>
            </a:r>
            <a:r>
              <a:rPr lang="ru-RU" dirty="0" smtClean="0"/>
              <a:t>представляет из себя систему из сайта и приложения по управлению заказами и поставками. С помощью нее вы сможете с легкостью управлять логистикой вашего предприятия, и решать такие задачи, как:</a:t>
            </a:r>
          </a:p>
          <a:p>
            <a:r>
              <a:rPr lang="ru-RU" dirty="0" smtClean="0"/>
              <a:t>1. Создание, отмена, управление заказом</a:t>
            </a:r>
          </a:p>
          <a:p>
            <a:r>
              <a:rPr lang="ru-RU" dirty="0" smtClean="0"/>
              <a:t>2. Управление заказами у поставщиков</a:t>
            </a:r>
          </a:p>
          <a:p>
            <a:r>
              <a:rPr lang="ru-RU" dirty="0" smtClean="0"/>
              <a:t>3. Управление оплатой, возвратами заказов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Небольшие рестораны, которые еще не имеют собственной системы управления (не имеют сайта, приложения), хотят стать конкурентно способными игроками на большом рынке. 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CEO – </a:t>
            </a:r>
            <a:r>
              <a:rPr lang="ru-RU" sz="2000" dirty="0" smtClean="0"/>
              <a:t>Артур </a:t>
            </a:r>
            <a:r>
              <a:rPr lang="ru-RU" sz="2000" dirty="0" err="1" smtClean="0"/>
              <a:t>Калимуллин</a:t>
            </a:r>
            <a:r>
              <a:rPr lang="ru-RU" sz="2000" dirty="0" smtClean="0"/>
              <a:t> (Опыт ведения проектов – 10 лет)</a:t>
            </a:r>
          </a:p>
          <a:p>
            <a:r>
              <a:rPr lang="ru-RU" sz="2000" dirty="0" smtClean="0"/>
              <a:t>Разработчик – Артур </a:t>
            </a:r>
            <a:r>
              <a:rPr lang="ru-RU" sz="2000" dirty="0" err="1" smtClean="0"/>
              <a:t>Калимуллин</a:t>
            </a:r>
            <a:r>
              <a:rPr lang="ru-RU" sz="2000" dirty="0" smtClean="0"/>
              <a:t> (</a:t>
            </a:r>
            <a:r>
              <a:rPr lang="en-US" sz="2000" dirty="0" smtClean="0"/>
              <a:t>Full-stack </a:t>
            </a:r>
            <a:r>
              <a:rPr lang="ru-RU" sz="2000" dirty="0" smtClean="0"/>
              <a:t>разработчик. Опыт работы 6 лет)</a:t>
            </a:r>
          </a:p>
          <a:p>
            <a:r>
              <a:rPr lang="en-US" sz="2000" dirty="0" smtClean="0"/>
              <a:t>PR </a:t>
            </a:r>
            <a:r>
              <a:rPr lang="ru-RU" sz="2000" dirty="0" smtClean="0"/>
              <a:t>– Артур </a:t>
            </a:r>
            <a:r>
              <a:rPr lang="ru-RU" sz="2000" dirty="0" err="1" smtClean="0"/>
              <a:t>Калимуллин</a:t>
            </a:r>
            <a:r>
              <a:rPr lang="ru-RU" sz="2000" dirty="0" smtClean="0"/>
              <a:t> (Работа в крупных проектах ( </a:t>
            </a:r>
            <a:r>
              <a:rPr lang="en-US" sz="2000" dirty="0" smtClean="0"/>
              <a:t>Coffee Like, </a:t>
            </a:r>
            <a:r>
              <a:rPr lang="ru-RU" sz="2000" dirty="0" err="1" smtClean="0"/>
              <a:t>Кинза</a:t>
            </a:r>
            <a:r>
              <a:rPr lang="ru-RU" sz="2000" dirty="0" smtClean="0"/>
              <a:t>). Опыт </a:t>
            </a:r>
            <a:r>
              <a:rPr lang="ru-RU" sz="2000" dirty="0" smtClean="0"/>
              <a:t>работы 12 лет)</a:t>
            </a:r>
            <a:endParaRPr lang="ru-RU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>
          <a:xfrm>
            <a:off x="5143504" y="5286388"/>
            <a:ext cx="3400420" cy="870572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Тел. 8-912-451-86-86</a:t>
            </a:r>
          </a:p>
          <a:p>
            <a:r>
              <a:rPr lang="ru-RU" dirty="0" smtClean="0"/>
              <a:t>Почта</a:t>
            </a:r>
            <a:r>
              <a:rPr lang="en-US" dirty="0" smtClean="0"/>
              <a:t>: nevegames@bk.ru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84</TotalTime>
  <Words>224</Words>
  <Application>Microsoft Office PowerPoint</Application>
  <PresentationFormat>Экран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Начальная</vt:lpstr>
      <vt:lpstr>Moremoll</vt:lpstr>
      <vt:lpstr>Проблема</vt:lpstr>
      <vt:lpstr>Решение проблемы</vt:lpstr>
      <vt:lpstr>Целевая аудитория</vt:lpstr>
      <vt:lpstr>Команда проекта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Moremoll</dc:title>
  <dc:creator>olymp</dc:creator>
  <cp:lastModifiedBy>olymp</cp:lastModifiedBy>
  <cp:revision>10</cp:revision>
  <dcterms:created xsi:type="dcterms:W3CDTF">2022-10-07T06:55:46Z</dcterms:created>
  <dcterms:modified xsi:type="dcterms:W3CDTF">2022-10-07T08:26:32Z</dcterms:modified>
</cp:coreProperties>
</file>