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0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620688"/>
            <a:ext cx="7406640" cy="1472184"/>
          </a:xfrm>
        </p:spPr>
        <p:txBody>
          <a:bodyPr>
            <a:normAutofit/>
          </a:bodyPr>
          <a:lstStyle/>
          <a:p>
            <a:r>
              <a:rPr lang="en-US" sz="8000" dirty="0" smtClean="0"/>
              <a:t>Rolling Dice</a:t>
            </a:r>
            <a:endParaRPr lang="ru-RU" sz="8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7406640" cy="1752600"/>
          </a:xfrm>
        </p:spPr>
        <p:txBody>
          <a:bodyPr/>
          <a:lstStyle/>
          <a:p>
            <a:r>
              <a:rPr lang="ru-RU" smtClean="0"/>
              <a:t>Помощник </a:t>
            </a:r>
            <a:r>
              <a:rPr lang="ru-RU" dirty="0" smtClean="0"/>
              <a:t>для настольно ролевых игр.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9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9808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00200"/>
            <a:ext cx="79928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основном при игре в НРИ используются бумажные листы персонажей. Это бывает очень неудобно и громоздко, потому что персонаж состоит из нескольких листов и листы при изменении параметров персонажа быстро изнашиваются. Это приводит к тому что нужно заново составлять лист персонажа.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64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Листы персонажа</a:t>
            </a:r>
            <a:endParaRPr lang="ru-RU" dirty="0"/>
          </a:p>
        </p:txBody>
      </p:sp>
      <p:pic>
        <p:nvPicPr>
          <p:cNvPr id="1026" name="Picture 2" descr="https://hobbyjapan.co.jp/dd/support/img/5e_charasheet_j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7723655" cy="38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8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Rolling Dice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Rolling Dice –</a:t>
            </a:r>
            <a:r>
              <a:rPr lang="ru-RU" dirty="0" smtClean="0"/>
              <a:t> это </a:t>
            </a:r>
            <a:r>
              <a:rPr lang="ru-RU" dirty="0"/>
              <a:t>программа предлагает </a:t>
            </a:r>
            <a:r>
              <a:rPr lang="ru-RU" dirty="0" smtClean="0"/>
              <a:t>автоматизировать процесс создания персонажа, </a:t>
            </a:r>
            <a:r>
              <a:rPr lang="ru-RU" dirty="0"/>
              <a:t>упростив создание и изменение данных персонажа путем </a:t>
            </a:r>
            <a:r>
              <a:rPr lang="ru-RU" dirty="0" err="1"/>
              <a:t>цифровизации</a:t>
            </a:r>
            <a:r>
              <a:rPr lang="ru-RU" dirty="0"/>
              <a:t> листа персонажа.</a:t>
            </a:r>
          </a:p>
        </p:txBody>
      </p:sp>
    </p:spTree>
    <p:extLst>
      <p:ext uri="{BB962C8B-B14F-4D97-AF65-F5344CB8AC3E}">
        <p14:creationId xmlns:p14="http://schemas.microsoft.com/office/powerpoint/2010/main" val="194463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Приложение будет полезно для  сообщества людей играющих в Настольно Ролевые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68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endParaRPr lang="ru-RU" dirty="0" smtClean="0"/>
          </a:p>
          <a:p>
            <a:pPr marL="82296" indent="0" algn="ctr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ru-RU" dirty="0" err="1" smtClean="0"/>
              <a:t>Черпита</a:t>
            </a:r>
            <a:r>
              <a:rPr lang="ru-RU" dirty="0" smtClean="0"/>
              <a:t> Александр</a:t>
            </a:r>
            <a:endParaRPr lang="en-US" dirty="0" smtClean="0"/>
          </a:p>
          <a:p>
            <a:pPr marL="82296" indent="0" algn="ctr">
              <a:buNone/>
            </a:pPr>
            <a:r>
              <a:rPr lang="en-US" sz="2400" dirty="0" smtClean="0"/>
              <a:t>-</a:t>
            </a:r>
            <a:r>
              <a:rPr lang="en-US" sz="2400" dirty="0" err="1" smtClean="0"/>
              <a:t>Django</a:t>
            </a:r>
            <a:r>
              <a:rPr lang="en-US" sz="2400" dirty="0" smtClean="0"/>
              <a:t> python</a:t>
            </a:r>
          </a:p>
          <a:p>
            <a:pPr marL="82296" indent="0" algn="ctr">
              <a:buNone/>
            </a:pPr>
            <a:endParaRPr lang="ru-RU" sz="2400" dirty="0"/>
          </a:p>
        </p:txBody>
      </p:sp>
      <p:pic>
        <p:nvPicPr>
          <p:cNvPr id="2050" name="Picture 2" descr="@AlexAnderso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56792"/>
            <a:ext cx="2664296" cy="266429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68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82296" indent="0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en-US" dirty="0" smtClean="0"/>
              <a:t>Email:</a:t>
            </a:r>
            <a:endParaRPr lang="ru-RU" dirty="0"/>
          </a:p>
          <a:p>
            <a:pPr marL="82296" indent="0" algn="ctr">
              <a:buNone/>
            </a:pPr>
            <a:r>
              <a:rPr lang="ru-RU" sz="2800" dirty="0" smtClean="0"/>
              <a:t>1111</a:t>
            </a:r>
            <a:r>
              <a:rPr lang="en-US" sz="2800" dirty="0" err="1" smtClean="0"/>
              <a:t>sanya</a:t>
            </a:r>
            <a:r>
              <a:rPr lang="ru-RU" sz="2800" dirty="0" smtClean="0"/>
              <a:t>1</a:t>
            </a:r>
            <a:r>
              <a:rPr lang="en-US" sz="2800" dirty="0" smtClean="0"/>
              <a:t>@mail.ru</a:t>
            </a:r>
          </a:p>
          <a:p>
            <a:pPr marL="82296" indent="0" algn="ctr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9722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653</TotalTime>
  <Words>112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Солнцестояние</vt:lpstr>
      <vt:lpstr>Rolling Dice</vt:lpstr>
      <vt:lpstr>Проблематика</vt:lpstr>
      <vt:lpstr>Листы персонажа</vt:lpstr>
      <vt:lpstr>Что такое Rolling Dice</vt:lpstr>
      <vt:lpstr>Целевая аудитория</vt:lpstr>
      <vt:lpstr>Команда проекта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Web-приложения для НРИ</dc:title>
  <dc:creator>Alex Anderson</dc:creator>
  <cp:lastModifiedBy>Ольга</cp:lastModifiedBy>
  <cp:revision>8</cp:revision>
  <dcterms:created xsi:type="dcterms:W3CDTF">2022-10-27T22:24:19Z</dcterms:created>
  <dcterms:modified xsi:type="dcterms:W3CDTF">2022-12-16T09:25:48Z</dcterms:modified>
</cp:coreProperties>
</file>