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12801600" cy="9601200" type="A3"/>
  <p:notesSz cx="9271000" cy="7010400"/>
  <p:custDataLst>
    <p:tags r:id="rId4"/>
  </p:custDataLst>
  <p:defaultTextStyle>
    <a:defPPr>
      <a:defRPr lang="en-US"/>
    </a:defPPr>
    <a:lvl1pPr marL="0" algn="l" defTabSz="1279841" rtl="0" eaLnBrk="1" latinLnBrk="0" hangingPunct="1">
      <a:defRPr sz="2500" kern="1200">
        <a:solidFill>
          <a:schemeClr val="tx1"/>
        </a:solidFill>
        <a:latin typeface="+mn-lt"/>
        <a:ea typeface="+mn-ea"/>
        <a:cs typeface="+mn-cs"/>
      </a:defRPr>
    </a:lvl1pPr>
    <a:lvl2pPr marL="639920" algn="l" defTabSz="1279841" rtl="0" eaLnBrk="1" latinLnBrk="0" hangingPunct="1">
      <a:defRPr sz="2500" kern="1200">
        <a:solidFill>
          <a:schemeClr val="tx1"/>
        </a:solidFill>
        <a:latin typeface="+mn-lt"/>
        <a:ea typeface="+mn-ea"/>
        <a:cs typeface="+mn-cs"/>
      </a:defRPr>
    </a:lvl2pPr>
    <a:lvl3pPr marL="1279841" algn="l" defTabSz="1279841" rtl="0" eaLnBrk="1" latinLnBrk="0" hangingPunct="1">
      <a:defRPr sz="2500" kern="1200">
        <a:solidFill>
          <a:schemeClr val="tx1"/>
        </a:solidFill>
        <a:latin typeface="+mn-lt"/>
        <a:ea typeface="+mn-ea"/>
        <a:cs typeface="+mn-cs"/>
      </a:defRPr>
    </a:lvl3pPr>
    <a:lvl4pPr marL="1919761" algn="l" defTabSz="1279841" rtl="0" eaLnBrk="1" latinLnBrk="0" hangingPunct="1">
      <a:defRPr sz="2500" kern="1200">
        <a:solidFill>
          <a:schemeClr val="tx1"/>
        </a:solidFill>
        <a:latin typeface="+mn-lt"/>
        <a:ea typeface="+mn-ea"/>
        <a:cs typeface="+mn-cs"/>
      </a:defRPr>
    </a:lvl4pPr>
    <a:lvl5pPr marL="2559681" algn="l" defTabSz="1279841" rtl="0" eaLnBrk="1" latinLnBrk="0" hangingPunct="1">
      <a:defRPr sz="2500" kern="1200">
        <a:solidFill>
          <a:schemeClr val="tx1"/>
        </a:solidFill>
        <a:latin typeface="+mn-lt"/>
        <a:ea typeface="+mn-ea"/>
        <a:cs typeface="+mn-cs"/>
      </a:defRPr>
    </a:lvl5pPr>
    <a:lvl6pPr marL="3199602" algn="l" defTabSz="1279841" rtl="0" eaLnBrk="1" latinLnBrk="0" hangingPunct="1">
      <a:defRPr sz="2500" kern="1200">
        <a:solidFill>
          <a:schemeClr val="tx1"/>
        </a:solidFill>
        <a:latin typeface="+mn-lt"/>
        <a:ea typeface="+mn-ea"/>
        <a:cs typeface="+mn-cs"/>
      </a:defRPr>
    </a:lvl6pPr>
    <a:lvl7pPr marL="3839522" algn="l" defTabSz="1279841" rtl="0" eaLnBrk="1" latinLnBrk="0" hangingPunct="1">
      <a:defRPr sz="2500" kern="1200">
        <a:solidFill>
          <a:schemeClr val="tx1"/>
        </a:solidFill>
        <a:latin typeface="+mn-lt"/>
        <a:ea typeface="+mn-ea"/>
        <a:cs typeface="+mn-cs"/>
      </a:defRPr>
    </a:lvl7pPr>
    <a:lvl8pPr marL="4479442" algn="l" defTabSz="1279841" rtl="0" eaLnBrk="1" latinLnBrk="0" hangingPunct="1">
      <a:defRPr sz="2500" kern="1200">
        <a:solidFill>
          <a:schemeClr val="tx1"/>
        </a:solidFill>
        <a:latin typeface="+mn-lt"/>
        <a:ea typeface="+mn-ea"/>
        <a:cs typeface="+mn-cs"/>
      </a:defRPr>
    </a:lvl8pPr>
    <a:lvl9pPr marL="5119363" algn="l" defTabSz="1279841"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46C0A"/>
    <a:srgbClr val="10253F"/>
    <a:srgbClr val="215968"/>
    <a:srgbClr val="403152"/>
    <a:srgbClr val="1E1C11"/>
    <a:srgbClr val="984807"/>
    <a:srgbClr val="953735"/>
    <a:srgbClr val="4F6228"/>
    <a:srgbClr val="C9F1FF"/>
    <a:srgbClr val="D2ECB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26" y="1068"/>
      </p:cViewPr>
      <p:guideLst>
        <p:guide orient="horz" pos="3024"/>
        <p:guide pos="4032"/>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smtId="4294967295"/>
            </a:defPPr>
            <a:lvl1pPr algn="r">
              <a:defRPr sz="1200"/>
            </a:lvl1pPr>
          </a:lstStyle>
          <a:p>
            <a:fld id="{9281E4DE-EB0E-4FB2-BE29-FC865D9A50FC}" type="datetimeFigureOut">
              <a:rPr lang="en-US" smtClean="0"/>
              <a:pPr/>
              <a:t>7/8/2017</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smtId="4294967295"/>
            </a:defPPr>
            <a:lvl1pPr algn="r">
              <a:defRPr sz="1200"/>
            </a:lvl1pPr>
          </a:lstStyle>
          <a:p>
            <a:fld id="{DE247C12-2C6F-4F8F-A764-8CB2FE9A43B8}" type="slidenum">
              <a:rPr lang="en-US" smtClean="0"/>
              <a:pPr/>
              <a:t>‹#›</a:t>
            </a:fld>
            <a:endParaRPr lang="en-US"/>
          </a:p>
        </p:txBody>
      </p:sp>
    </p:spTree>
    <p:extLst>
      <p:ext uri="{BB962C8B-B14F-4D97-AF65-F5344CB8AC3E}">
        <p14:creationId xmlns:p14="http://schemas.microsoft.com/office/powerpoint/2010/main" xmlns="" val="8467912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03742" y="166687"/>
            <a:ext cx="9344378" cy="833438"/>
          </a:xfrm>
        </p:spPr>
        <p:txBody>
          <a:bodyPr/>
          <a:lstStyle>
            <a:defPPr>
              <a:defRPr kern="1200" smtId="4294967295"/>
            </a:defPPr>
            <a:lvl1pPr marL="0" indent="0">
              <a:buNone/>
              <a:defRPr sz="3900"/>
            </a:lvl1pPr>
          </a:lstStyle>
          <a:p>
            <a:pPr algn="ctr"/>
            <a:r>
              <a:rPr lang="en-US" sz="2000" b="1" i="1" dirty="0" smtClean="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2000" b="1" i="1" dirty="0" err="1" smtClean="0">
                <a:solidFill>
                  <a:schemeClr val="bg1"/>
                </a:solidFill>
                <a:effectLst>
                  <a:outerShdw blurRad="38100" dist="38100" dir="2700000" algn="tl">
                    <a:srgbClr val="000000">
                      <a:alpha val="43137"/>
                    </a:srgbClr>
                  </a:outerShdw>
                </a:effectLst>
                <a:cs typeface="Arial" pitchFamily="34" charset="0"/>
              </a:rPr>
              <a:t>Graphicsland</a:t>
            </a:r>
            <a:r>
              <a:rPr lang="en-US" sz="2000" b="1" i="1" dirty="0" smtClean="0">
                <a:solidFill>
                  <a:schemeClr val="bg1"/>
                </a:solidFill>
                <a:effectLst>
                  <a:outerShdw blurRad="38100" dist="38100" dir="2700000" algn="tl">
                    <a:srgbClr val="000000">
                      <a:alpha val="43137"/>
                    </a:srgbClr>
                  </a:outerShdw>
                </a:effectLst>
                <a:cs typeface="Arial" pitchFamily="34" charset="0"/>
              </a:rPr>
              <a:t> &amp; MakeSigns.com </a:t>
            </a:r>
            <a:br>
              <a:rPr lang="en-US" sz="2000" b="1" i="1" dirty="0" smtClean="0">
                <a:solidFill>
                  <a:schemeClr val="bg1"/>
                </a:solidFill>
                <a:effectLst>
                  <a:outerShdw blurRad="38100" dist="38100" dir="2700000" algn="tl">
                    <a:srgbClr val="000000">
                      <a:alpha val="43137"/>
                    </a:srgbClr>
                  </a:outerShdw>
                </a:effectLst>
                <a:cs typeface="Arial" pitchFamily="34" charset="0"/>
              </a:rPr>
            </a:br>
            <a:r>
              <a:rPr lang="en-US" sz="2000" b="1" i="1" dirty="0" smtClean="0">
                <a:solidFill>
                  <a:schemeClr val="bg1"/>
                </a:solidFill>
                <a:effectLst>
                  <a:outerShdw blurRad="38100" dist="38100" dir="2700000" algn="tl">
                    <a:srgbClr val="000000">
                      <a:alpha val="43137"/>
                    </a:srgbClr>
                  </a:outerShdw>
                </a:effectLst>
                <a:cs typeface="Arial" pitchFamily="34" charset="0"/>
              </a:rPr>
              <a:t>Your poster title would go on these lines</a:t>
            </a:r>
            <a:endParaRPr lang="en-US" sz="2000" b="1" i="1" dirty="0">
              <a:solidFill>
                <a:schemeClr val="bg1"/>
              </a:solidFill>
              <a:effectLst>
                <a:outerShdw blurRad="38100" dist="38100" dir="2700000" algn="tl">
                  <a:srgbClr val="000000">
                    <a:alpha val="43137"/>
                  </a:srgbClr>
                </a:outerShdw>
              </a:effectLst>
              <a:cs typeface="Arial" pitchFamily="34" charset="0"/>
            </a:endParaRPr>
          </a:p>
        </p:txBody>
      </p:sp>
      <p:sp>
        <p:nvSpPr>
          <p:cNvPr id="12" name="Text Placeholder 11"/>
          <p:cNvSpPr>
            <a:spLocks noGrp="1"/>
          </p:cNvSpPr>
          <p:nvPr>
            <p:ph type="body" sz="quarter" idx="11" hasCustomPrompt="1"/>
          </p:nvPr>
        </p:nvSpPr>
        <p:spPr>
          <a:xfrm>
            <a:off x="303742" y="1133475"/>
            <a:ext cx="9344378" cy="533400"/>
          </a:xfrm>
        </p:spPr>
        <p:txBody>
          <a:bodyPr/>
          <a:lstStyle>
            <a:defPPr>
              <a:defRPr kern="1200" smtId="4294967295"/>
            </a:defPPr>
            <a:lvl1pPr marL="0" indent="0">
              <a:buNone/>
              <a:defRPr sz="3900"/>
            </a:lvl1pPr>
          </a:lstStyle>
          <a:p>
            <a:pPr algn="ctr"/>
            <a:r>
              <a:rPr lang="en-US" sz="1300" dirty="0" smtClean="0">
                <a:solidFill>
                  <a:schemeClr val="bg1"/>
                </a:solidFill>
                <a:cs typeface="Arial" pitchFamily="34" charset="0"/>
              </a:rPr>
              <a:t>Author Name, RN</a:t>
            </a:r>
            <a:r>
              <a:rPr lang="en-US" sz="1300" baseline="30000" dirty="0" smtClean="0">
                <a:solidFill>
                  <a:schemeClr val="bg1"/>
                </a:solidFill>
                <a:cs typeface="Arial" pitchFamily="34" charset="0"/>
              </a:rPr>
              <a:t>1</a:t>
            </a:r>
            <a:r>
              <a:rPr lang="en-US" sz="1300" dirty="0" smtClean="0">
                <a:solidFill>
                  <a:schemeClr val="bg1"/>
                </a:solidFill>
                <a:cs typeface="Arial" pitchFamily="34" charset="0"/>
              </a:rPr>
              <a:t>; Author Name, Ph.D</a:t>
            </a:r>
            <a:r>
              <a:rPr lang="en-US" sz="1300" baseline="30000" dirty="0" smtClean="0">
                <a:solidFill>
                  <a:schemeClr val="bg1"/>
                </a:solidFill>
                <a:cs typeface="Arial" pitchFamily="34" charset="0"/>
              </a:rPr>
              <a:t>2</a:t>
            </a:r>
            <a:r>
              <a:rPr lang="en-US" sz="1300" dirty="0" smtClean="0">
                <a:solidFill>
                  <a:schemeClr val="bg1"/>
                </a:solidFill>
                <a:cs typeface="Arial" pitchFamily="34" charset="0"/>
              </a:rPr>
              <a:t>, Author Name, RN</a:t>
            </a:r>
            <a:r>
              <a:rPr lang="en-US" sz="1300" baseline="30000" dirty="0" smtClean="0">
                <a:solidFill>
                  <a:schemeClr val="bg1"/>
                </a:solidFill>
                <a:cs typeface="Arial" pitchFamily="34" charset="0"/>
              </a:rPr>
              <a:t>2,3</a:t>
            </a:r>
            <a:r>
              <a:rPr lang="en-US" sz="1300" dirty="0" smtClean="0">
                <a:solidFill>
                  <a:schemeClr val="bg1"/>
                </a:solidFill>
                <a:cs typeface="Arial" pitchFamily="34" charset="0"/>
              </a:rPr>
              <a:t>; Author Name, Ph.D</a:t>
            </a:r>
            <a:r>
              <a:rPr lang="en-US" sz="1300" baseline="30000" dirty="0" smtClean="0">
                <a:solidFill>
                  <a:schemeClr val="bg1"/>
                </a:solidFill>
                <a:cs typeface="Arial" pitchFamily="34" charset="0"/>
              </a:rPr>
              <a:t>1,4</a:t>
            </a:r>
            <a:r>
              <a:rPr lang="en-US" sz="1300" dirty="0" smtClean="0">
                <a:solidFill>
                  <a:schemeClr val="bg1"/>
                </a:solidFill>
                <a:cs typeface="Arial" pitchFamily="34" charset="0"/>
              </a:rPr>
              <a:t> </a:t>
            </a:r>
            <a:br>
              <a:rPr lang="en-US" sz="1300" dirty="0" smtClean="0">
                <a:solidFill>
                  <a:schemeClr val="bg1"/>
                </a:solidFill>
                <a:cs typeface="Arial" pitchFamily="34" charset="0"/>
              </a:rPr>
            </a:br>
            <a:r>
              <a:rPr lang="en-US" sz="1300" baseline="30000" dirty="0" smtClean="0">
                <a:solidFill>
                  <a:schemeClr val="bg1"/>
                </a:solidFill>
                <a:cs typeface="Arial" pitchFamily="34" charset="0"/>
              </a:rPr>
              <a:t>1</a:t>
            </a:r>
            <a:r>
              <a:rPr lang="en-US" sz="1300" dirty="0" smtClean="0">
                <a:solidFill>
                  <a:schemeClr val="bg1"/>
                </a:solidFill>
                <a:cs typeface="Arial" pitchFamily="34" charset="0"/>
              </a:rPr>
              <a:t>Name of University, City, State; </a:t>
            </a:r>
            <a:r>
              <a:rPr lang="en-US" sz="1300" baseline="30000" dirty="0" smtClean="0">
                <a:solidFill>
                  <a:schemeClr val="bg1"/>
                </a:solidFill>
                <a:cs typeface="Arial" pitchFamily="34" charset="0"/>
              </a:rPr>
              <a:t>2</a:t>
            </a:r>
            <a:r>
              <a:rPr lang="en-US" sz="1300" dirty="0" smtClean="0">
                <a:solidFill>
                  <a:schemeClr val="bg1"/>
                </a:solidFill>
                <a:cs typeface="Arial" pitchFamily="34" charset="0"/>
              </a:rPr>
              <a:t>Name of University, City, State; </a:t>
            </a:r>
            <a:r>
              <a:rPr lang="en-US" sz="1300" baseline="30000" dirty="0" smtClean="0">
                <a:solidFill>
                  <a:schemeClr val="bg1"/>
                </a:solidFill>
                <a:cs typeface="Arial" pitchFamily="34" charset="0"/>
              </a:rPr>
              <a:t>3</a:t>
            </a:r>
            <a:r>
              <a:rPr lang="en-US" sz="1300" dirty="0" smtClean="0">
                <a:solidFill>
                  <a:schemeClr val="bg1"/>
                </a:solidFill>
                <a:cs typeface="Arial" pitchFamily="34" charset="0"/>
              </a:rPr>
              <a:t>Name of University, City, State; </a:t>
            </a:r>
            <a:r>
              <a:rPr lang="en-US" sz="1300" baseline="30000" dirty="0" smtClean="0">
                <a:solidFill>
                  <a:schemeClr val="bg1"/>
                </a:solidFill>
                <a:cs typeface="Arial" pitchFamily="34" charset="0"/>
              </a:rPr>
              <a:t>4</a:t>
            </a:r>
            <a:r>
              <a:rPr lang="en-US" sz="1300" dirty="0" smtClean="0">
                <a:solidFill>
                  <a:schemeClr val="bg1"/>
                </a:solidFill>
                <a:cs typeface="Arial" pitchFamily="34" charset="0"/>
              </a:rPr>
              <a:t>Name of University, City, State; </a:t>
            </a:r>
            <a:endParaRPr lang="en-US" sz="1300" dirty="0">
              <a:solidFill>
                <a:schemeClr val="bg1"/>
              </a:solidFill>
              <a:cs typeface="Arial" pitchFamily="34" charset="0"/>
            </a:endParaRPr>
          </a:p>
        </p:txBody>
      </p:sp>
    </p:spTree>
    <p:extLst>
      <p:ext uri="{BB962C8B-B14F-4D97-AF65-F5344CB8AC3E}">
        <p14:creationId xmlns:p14="http://schemas.microsoft.com/office/powerpoint/2010/main" xmlns:p15="http://schemas.microsoft.com/office/powerpoint/2012/main" xmlns="" val="804200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2566461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13067" y="1231266"/>
            <a:ext cx="10367963" cy="26214388"/>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304735" y="1231266"/>
            <a:ext cx="30894971" cy="26214388"/>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26346953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23944130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6169661"/>
            <a:ext cx="10881360" cy="1906905"/>
          </a:xfrm>
        </p:spPr>
        <p:txBody>
          <a:bodyPr anchor="t"/>
          <a:lstStyle>
            <a:defPPr>
              <a:defRPr kern="1200" smtId="4294967295"/>
            </a:defPPr>
            <a:lvl1pPr algn="l">
              <a:defRPr sz="56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9" y="4069400"/>
            <a:ext cx="10881360" cy="2100262"/>
          </a:xfrm>
        </p:spPr>
        <p:txBody>
          <a:bodyPr anchor="b"/>
          <a:lstStyle>
            <a:defPPr>
              <a:defRPr kern="1200" smtId="4294967295"/>
            </a:defPPr>
            <a:lvl1pPr marL="0" indent="0">
              <a:buNone/>
              <a:defRPr sz="2800">
                <a:solidFill>
                  <a:schemeClr val="tx1">
                    <a:tint val="75000"/>
                  </a:schemeClr>
                </a:solidFill>
              </a:defRPr>
            </a:lvl1pPr>
            <a:lvl2pPr marL="639920" indent="0">
              <a:buNone/>
              <a:defRPr sz="2500">
                <a:solidFill>
                  <a:schemeClr val="tx1">
                    <a:tint val="75000"/>
                  </a:schemeClr>
                </a:solidFill>
              </a:defRPr>
            </a:lvl2pPr>
            <a:lvl3pPr marL="1279841" indent="0">
              <a:buNone/>
              <a:defRPr sz="2200">
                <a:solidFill>
                  <a:schemeClr val="tx1">
                    <a:tint val="75000"/>
                  </a:schemeClr>
                </a:solidFill>
              </a:defRPr>
            </a:lvl3pPr>
            <a:lvl4pPr marL="1919761" indent="0">
              <a:buNone/>
              <a:defRPr sz="2000">
                <a:solidFill>
                  <a:schemeClr val="tx1">
                    <a:tint val="75000"/>
                  </a:schemeClr>
                </a:solidFill>
              </a:defRPr>
            </a:lvl4pPr>
            <a:lvl5pPr marL="2559681" indent="0">
              <a:buNone/>
              <a:defRPr sz="2000">
                <a:solidFill>
                  <a:schemeClr val="tx1">
                    <a:tint val="75000"/>
                  </a:schemeClr>
                </a:solidFill>
              </a:defRPr>
            </a:lvl5pPr>
            <a:lvl6pPr marL="3199602" indent="0">
              <a:buNone/>
              <a:defRPr sz="2000">
                <a:solidFill>
                  <a:schemeClr val="tx1">
                    <a:tint val="75000"/>
                  </a:schemeClr>
                </a:solidFill>
              </a:defRPr>
            </a:lvl6pPr>
            <a:lvl7pPr marL="3839522" indent="0">
              <a:buNone/>
              <a:defRPr sz="2000">
                <a:solidFill>
                  <a:schemeClr val="tx1">
                    <a:tint val="75000"/>
                  </a:schemeClr>
                </a:solidFill>
              </a:defRPr>
            </a:lvl7pPr>
            <a:lvl8pPr marL="4479442" indent="0">
              <a:buNone/>
              <a:defRPr sz="2000">
                <a:solidFill>
                  <a:schemeClr val="tx1">
                    <a:tint val="75000"/>
                  </a:schemeClr>
                </a:solidFill>
              </a:defRPr>
            </a:lvl8pPr>
            <a:lvl9pPr marL="5119363"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37529683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304734" y="7169786"/>
            <a:ext cx="20631467" cy="20275869"/>
          </a:xfrm>
        </p:spPr>
        <p:txBody>
          <a:bodyPr/>
          <a:lstStyle>
            <a:defPPr>
              <a:defRPr kern="1200" smtId="4294967295"/>
            </a:defPPr>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149560" y="7169786"/>
            <a:ext cx="20631469" cy="20275869"/>
          </a:xfrm>
        </p:spPr>
        <p:txBody>
          <a:bodyPr/>
          <a:lstStyle>
            <a:defPPr>
              <a:defRPr kern="1200" smtId="4294967295"/>
            </a:defPPr>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20172451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1" y="2149159"/>
            <a:ext cx="5656263" cy="895667"/>
          </a:xfrm>
        </p:spPr>
        <p:txBody>
          <a:bodyPr anchor="b"/>
          <a:lstStyle>
            <a:defPPr>
              <a:defRPr kern="1200" smtId="4294967295"/>
            </a:defPPr>
            <a:lvl1pPr marL="0" indent="0">
              <a:buNone/>
              <a:defRPr sz="3400" b="1"/>
            </a:lvl1pPr>
            <a:lvl2pPr marL="639920" indent="0">
              <a:buNone/>
              <a:defRPr sz="2800" b="1"/>
            </a:lvl2pPr>
            <a:lvl3pPr marL="1279841" indent="0">
              <a:buNone/>
              <a:defRPr sz="2500" b="1"/>
            </a:lvl3pPr>
            <a:lvl4pPr marL="1919761" indent="0">
              <a:buNone/>
              <a:defRPr sz="2200" b="1"/>
            </a:lvl4pPr>
            <a:lvl5pPr marL="2559681" indent="0">
              <a:buNone/>
              <a:defRPr sz="2200" b="1"/>
            </a:lvl5pPr>
            <a:lvl6pPr marL="3199602" indent="0">
              <a:buNone/>
              <a:defRPr sz="2200" b="1"/>
            </a:lvl6pPr>
            <a:lvl7pPr marL="3839522" indent="0">
              <a:buNone/>
              <a:defRPr sz="2200" b="1"/>
            </a:lvl7pPr>
            <a:lvl8pPr marL="4479442" indent="0">
              <a:buNone/>
              <a:defRPr sz="2200" b="1"/>
            </a:lvl8pPr>
            <a:lvl9pPr marL="5119363"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40081" y="3044826"/>
            <a:ext cx="5656263" cy="5531803"/>
          </a:xfrm>
        </p:spPr>
        <p:txBody>
          <a:bodyPr/>
          <a:lstStyle>
            <a:defPPr>
              <a:defRPr kern="1200" smtId="4294967295"/>
            </a:defPPr>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6" y="2149159"/>
            <a:ext cx="5658485" cy="895667"/>
          </a:xfrm>
        </p:spPr>
        <p:txBody>
          <a:bodyPr anchor="b"/>
          <a:lstStyle>
            <a:defPPr>
              <a:defRPr kern="1200" smtId="4294967295"/>
            </a:defPPr>
            <a:lvl1pPr marL="0" indent="0">
              <a:buNone/>
              <a:defRPr sz="3400" b="1"/>
            </a:lvl1pPr>
            <a:lvl2pPr marL="639920" indent="0">
              <a:buNone/>
              <a:defRPr sz="2800" b="1"/>
            </a:lvl2pPr>
            <a:lvl3pPr marL="1279841" indent="0">
              <a:buNone/>
              <a:defRPr sz="2500" b="1"/>
            </a:lvl3pPr>
            <a:lvl4pPr marL="1919761" indent="0">
              <a:buNone/>
              <a:defRPr sz="2200" b="1"/>
            </a:lvl4pPr>
            <a:lvl5pPr marL="2559681" indent="0">
              <a:buNone/>
              <a:defRPr sz="2200" b="1"/>
            </a:lvl5pPr>
            <a:lvl6pPr marL="3199602" indent="0">
              <a:buNone/>
              <a:defRPr sz="2200" b="1"/>
            </a:lvl6pPr>
            <a:lvl7pPr marL="3839522" indent="0">
              <a:buNone/>
              <a:defRPr sz="2200" b="1"/>
            </a:lvl7pPr>
            <a:lvl8pPr marL="4479442" indent="0">
              <a:buNone/>
              <a:defRPr sz="2200" b="1"/>
            </a:lvl8pPr>
            <a:lvl9pPr marL="5119363"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503036" y="3044826"/>
            <a:ext cx="5658485" cy="5531803"/>
          </a:xfrm>
        </p:spPr>
        <p:txBody>
          <a:bodyPr/>
          <a:lstStyle>
            <a:defPPr>
              <a:defRPr kern="1200" smtId="4294967295"/>
            </a:defPPr>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39470194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Date Placeholder 2"/>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366342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28609149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2" y="382270"/>
            <a:ext cx="4211638" cy="1626870"/>
          </a:xfrm>
        </p:spPr>
        <p:txBody>
          <a:bodyPr anchor="b"/>
          <a:lstStyle>
            <a:defPPr>
              <a:defRPr kern="1200" smtId="4294967295"/>
            </a:defPPr>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5005070" y="382271"/>
            <a:ext cx="7156450" cy="8194358"/>
          </a:xfrm>
        </p:spPr>
        <p:txBody>
          <a:bodyPr/>
          <a:lstStyle>
            <a:defPPr>
              <a:defRPr kern="1200" smtId="4294967295"/>
            </a:defPPr>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2" y="2009141"/>
            <a:ext cx="4211638" cy="6567488"/>
          </a:xfrm>
        </p:spPr>
        <p:txBody>
          <a:bodyPr/>
          <a:lstStyle>
            <a:defPPr>
              <a:defRPr kern="1200" smtId="4294967295"/>
            </a:defPPr>
            <a:lvl1pPr marL="0" indent="0">
              <a:buNone/>
              <a:defRPr sz="2000"/>
            </a:lvl1pPr>
            <a:lvl2pPr marL="639920" indent="0">
              <a:buNone/>
              <a:defRPr sz="1700"/>
            </a:lvl2pPr>
            <a:lvl3pPr marL="1279841" indent="0">
              <a:buNone/>
              <a:defRPr sz="1400"/>
            </a:lvl3pPr>
            <a:lvl4pPr marL="1919761" indent="0">
              <a:buNone/>
              <a:defRPr sz="1300"/>
            </a:lvl4pPr>
            <a:lvl5pPr marL="2559681" indent="0">
              <a:buNone/>
              <a:defRPr sz="1300"/>
            </a:lvl5pPr>
            <a:lvl6pPr marL="3199602" indent="0">
              <a:buNone/>
              <a:defRPr sz="1300"/>
            </a:lvl6pPr>
            <a:lvl7pPr marL="3839522" indent="0">
              <a:buNone/>
              <a:defRPr sz="1300"/>
            </a:lvl7pPr>
            <a:lvl8pPr marL="4479442" indent="0">
              <a:buNone/>
              <a:defRPr sz="1300"/>
            </a:lvl8pPr>
            <a:lvl9pPr marL="5119363"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8333105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4" y="6720841"/>
            <a:ext cx="7680960" cy="793433"/>
          </a:xfrm>
        </p:spPr>
        <p:txBody>
          <a:bodyPr anchor="b"/>
          <a:lstStyle>
            <a:defPPr>
              <a:defRPr kern="1200" smtId="4294967295"/>
            </a:defPPr>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2509204" y="857885"/>
            <a:ext cx="7680960" cy="5760720"/>
          </a:xfrm>
        </p:spPr>
        <p:txBody>
          <a:bodyPr/>
          <a:lstStyle>
            <a:defPPr>
              <a:defRPr kern="1200" smtId="4294967295"/>
            </a:defPPr>
            <a:lvl1pPr marL="0" indent="0">
              <a:buNone/>
              <a:defRPr sz="4500"/>
            </a:lvl1pPr>
            <a:lvl2pPr marL="639920" indent="0">
              <a:buNone/>
              <a:defRPr sz="3900"/>
            </a:lvl2pPr>
            <a:lvl3pPr marL="1279841" indent="0">
              <a:buNone/>
              <a:defRPr sz="3400"/>
            </a:lvl3pPr>
            <a:lvl4pPr marL="1919761" indent="0">
              <a:buNone/>
              <a:defRPr sz="2800"/>
            </a:lvl4pPr>
            <a:lvl5pPr marL="2559681" indent="0">
              <a:buNone/>
              <a:defRPr sz="2800"/>
            </a:lvl5pPr>
            <a:lvl6pPr marL="3199602" indent="0">
              <a:buNone/>
              <a:defRPr sz="2800"/>
            </a:lvl6pPr>
            <a:lvl7pPr marL="3839522" indent="0">
              <a:buNone/>
              <a:defRPr sz="2800"/>
            </a:lvl7pPr>
            <a:lvl8pPr marL="4479442" indent="0">
              <a:buNone/>
              <a:defRPr sz="2800"/>
            </a:lvl8pPr>
            <a:lvl9pPr marL="5119363" indent="0">
              <a:buNone/>
              <a:defRPr sz="2800"/>
            </a:lvl9pPr>
          </a:lstStyle>
          <a:p>
            <a:endParaRPr lang="en-US"/>
          </a:p>
        </p:txBody>
      </p:sp>
      <p:sp>
        <p:nvSpPr>
          <p:cNvPr id="4" name="Text Placeholder 3"/>
          <p:cNvSpPr>
            <a:spLocks noGrp="1"/>
          </p:cNvSpPr>
          <p:nvPr>
            <p:ph type="body" sz="half" idx="2"/>
          </p:nvPr>
        </p:nvSpPr>
        <p:spPr>
          <a:xfrm>
            <a:off x="2509204" y="7514274"/>
            <a:ext cx="7680960" cy="1126807"/>
          </a:xfrm>
        </p:spPr>
        <p:txBody>
          <a:bodyPr/>
          <a:lstStyle>
            <a:defPPr>
              <a:defRPr kern="1200" smtId="4294967295"/>
            </a:defPPr>
            <a:lvl1pPr marL="0" indent="0">
              <a:buNone/>
              <a:defRPr sz="2000"/>
            </a:lvl1pPr>
            <a:lvl2pPr marL="639920" indent="0">
              <a:buNone/>
              <a:defRPr sz="1700"/>
            </a:lvl2pPr>
            <a:lvl3pPr marL="1279841" indent="0">
              <a:buNone/>
              <a:defRPr sz="1400"/>
            </a:lvl3pPr>
            <a:lvl4pPr marL="1919761" indent="0">
              <a:buNone/>
              <a:defRPr sz="1300"/>
            </a:lvl4pPr>
            <a:lvl5pPr marL="2559681" indent="0">
              <a:buNone/>
              <a:defRPr sz="1300"/>
            </a:lvl5pPr>
            <a:lvl6pPr marL="3199602" indent="0">
              <a:buNone/>
              <a:defRPr sz="1300"/>
            </a:lvl6pPr>
            <a:lvl7pPr marL="3839522" indent="0">
              <a:buNone/>
              <a:defRPr sz="1300"/>
            </a:lvl7pPr>
            <a:lvl8pPr marL="4479442" indent="0">
              <a:buNone/>
              <a:defRPr sz="1300"/>
            </a:lvl8pPr>
            <a:lvl9pPr marL="5119363"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pPr/>
              <a:t>7/8/2017</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p15="http://schemas.microsoft.com/office/powerpoint/2012/main" xmlns="" val="18069957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7984" tIns="63992" rIns="127984" bIns="63992" rtlCol="0" anchor="ctr">
            <a:normAutofit/>
          </a:bodyPr>
          <a:lstStyle>
            <a:defPPr>
              <a:defRPr kern="1200" smtId="4294967295"/>
            </a:defPPr>
          </a:lstStyle>
          <a:p>
            <a:r>
              <a:rPr lang="en-US" smtClean="0"/>
              <a:t>Click to edit Master title style</a:t>
            </a:r>
            <a:endParaRPr lang="en-US"/>
          </a:p>
        </p:txBody>
      </p:sp>
      <p:sp>
        <p:nvSpPr>
          <p:cNvPr id="3" name="Text Placeholder 2"/>
          <p:cNvSpPr>
            <a:spLocks noGrp="1"/>
          </p:cNvSpPr>
          <p:nvPr>
            <p:ph type="body" idx="1"/>
          </p:nvPr>
        </p:nvSpPr>
        <p:spPr>
          <a:xfrm>
            <a:off x="640080" y="2240282"/>
            <a:ext cx="11521440" cy="6336348"/>
          </a:xfrm>
          <a:prstGeom prst="rect">
            <a:avLst/>
          </a:prstGeom>
        </p:spPr>
        <p:txBody>
          <a:bodyPr vert="horz" lIns="127984" tIns="63992" rIns="127984" bIns="63992" rtlCol="0">
            <a:normAutofit/>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8898891"/>
            <a:ext cx="2987040" cy="511175"/>
          </a:xfrm>
          <a:prstGeom prst="rect">
            <a:avLst/>
          </a:prstGeom>
        </p:spPr>
        <p:txBody>
          <a:bodyPr vert="horz" lIns="127984" tIns="63992" rIns="127984" bIns="63992" rtlCol="0" anchor="ctr"/>
          <a:lstStyle>
            <a:defPPr>
              <a:defRPr kern="1200" smtId="4294967295"/>
            </a:defPPr>
            <a:lvl1pPr algn="l">
              <a:defRPr sz="1700">
                <a:solidFill>
                  <a:schemeClr val="tx1">
                    <a:tint val="75000"/>
                  </a:schemeClr>
                </a:solidFill>
              </a:defRPr>
            </a:lvl1pPr>
          </a:lstStyle>
          <a:p>
            <a:fld id="{F8E1F909-3568-40F5-8205-05484158C88C}" type="datetimeFigureOut">
              <a:rPr lang="en-US" smtClean="0"/>
              <a:pPr/>
              <a:t>7/8/2017</a:t>
            </a:fld>
            <a:endParaRPr lang="en-US"/>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7984" tIns="63992" rIns="127984" bIns="63992" rtlCol="0" anchor="ctr"/>
          <a:lstStyle>
            <a:defPPr>
              <a:defRPr kern="1200" smtId="4294967295"/>
            </a:defPPr>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7984" tIns="63992" rIns="127984" bIns="63992" rtlCol="0" anchor="ctr"/>
          <a:lstStyle>
            <a:defPPr>
              <a:defRPr kern="1200" smtId="4294967295"/>
            </a:defPPr>
            <a:lvl1pPr algn="r">
              <a:defRPr sz="1700">
                <a:solidFill>
                  <a:schemeClr val="tx1">
                    <a:tint val="75000"/>
                  </a:schemeClr>
                </a:solidFill>
              </a:defRPr>
            </a:lvl1pPr>
          </a:lstStyle>
          <a:p>
            <a:fld id="{5A40D005-FB29-4DA1-AF6A-7002CDC49E30}" type="slidenum">
              <a:rPr lang="en-US" smtClean="0"/>
              <a:pPr/>
              <a:t>‹#›</a:t>
            </a:fld>
            <a:endParaRPr lang="en-US"/>
          </a:p>
        </p:txBody>
      </p:sp>
      <p:pic>
        <p:nvPicPr>
          <p:cNvPr id="7" name="New picture"/>
          <p:cNvPicPr/>
          <p:nvPr/>
        </p:nvPicPr>
        <p:blipFill dpi="0">
          <a:blip r:embed="rId13" cstate="print"/>
          <a:stretch>
            <a:fillRect/>
          </a:stretch>
        </p:blipFill>
        <p:spPr>
          <a:xfrm rot="16200000">
            <a:off x="-2696634" y="4800600"/>
            <a:ext cx="4482042" cy="455613"/>
          </a:xfrm>
          <a:prstGeom prst="rect">
            <a:avLst/>
          </a:prstGeom>
        </p:spPr>
      </p:pic>
      <p:pic>
        <p:nvPicPr>
          <p:cNvPr id="8" name="New picture"/>
          <p:cNvPicPr/>
          <p:nvPr/>
        </p:nvPicPr>
        <p:blipFill dpi="0">
          <a:blip r:embed="rId13" cstate="print"/>
          <a:stretch>
            <a:fillRect/>
          </a:stretch>
        </p:blipFill>
        <p:spPr>
          <a:xfrm rot="5400000">
            <a:off x="11016191" y="4800600"/>
            <a:ext cx="4482042" cy="455613"/>
          </a:xfrm>
          <a:prstGeom prst="rect">
            <a:avLst/>
          </a:prstGeom>
        </p:spPr>
      </p:pic>
      <p:pic>
        <p:nvPicPr>
          <p:cNvPr id="9" name="New picture"/>
          <p:cNvPicPr/>
          <p:nvPr/>
        </p:nvPicPr>
        <p:blipFill dpi="0">
          <a:blip r:embed="rId14" cstate="print"/>
          <a:stretch>
            <a:fillRect/>
          </a:stretch>
        </p:blipFill>
        <p:spPr>
          <a:xfrm>
            <a:off x="16669" y="9749366"/>
            <a:ext cx="12768263" cy="588963"/>
          </a:xfrm>
          <a:prstGeom prst="rect">
            <a:avLst/>
          </a:prstGeom>
        </p:spPr>
      </p:pic>
      <p:sp>
        <p:nvSpPr>
          <p:cNvPr id="10" name="New shape"/>
          <p:cNvSpPr/>
          <p:nvPr/>
        </p:nvSpPr>
        <p:spPr>
          <a:xfrm>
            <a:off x="16669" y="9916054"/>
            <a:ext cx="6400800" cy="370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6664" tIns="13332" rIns="26664" bIns="13332" rtlCol="0" anchor="ctr"/>
          <a:lstStyle>
            <a:defPPr>
              <a:defRPr kern="1200" smtId="4294967295"/>
            </a:defPPr>
          </a:lstStyle>
          <a:p>
            <a:pPr algn="l"/>
            <a:r>
              <a:rPr sz="1900" smtId="4294967295">
                <a:solidFill>
                  <a:srgbClr val="808080"/>
                </a:solidFill>
              </a:rPr>
              <a:t>Template ID: neonboxes  Size: 36x48</a:t>
            </a:r>
          </a:p>
        </p:txBody>
      </p:sp>
    </p:spTree>
    <p:extLst>
      <p:ext uri="{BB962C8B-B14F-4D97-AF65-F5344CB8AC3E}">
        <p14:creationId xmlns:p14="http://schemas.microsoft.com/office/powerpoint/2010/main" xmlns:p15="http://schemas.microsoft.com/office/powerpoint/2012/main" xmlns="" val="152161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1279841" rtl="0" eaLnBrk="1" latinLnBrk="0" hangingPunct="1">
        <a:spcBef>
          <a:spcPct val="0"/>
        </a:spcBef>
        <a:buNone/>
        <a:defRPr sz="6200" kern="1200">
          <a:solidFill>
            <a:schemeClr val="tx1"/>
          </a:solidFill>
          <a:latin typeface="+mj-lt"/>
          <a:ea typeface="+mj-ea"/>
          <a:cs typeface="+mj-cs"/>
        </a:defRPr>
      </a:lvl1pPr>
    </p:titleStyle>
    <p:bodyStyle>
      <a:defPPr>
        <a:defRPr kern="1200" smtId="4294967295"/>
      </a:defPPr>
      <a:lvl1pPr marL="479940" indent="-479940" algn="l" defTabSz="1279841"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39871" indent="-399950" algn="l" defTabSz="1279841"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599801" indent="-319960" algn="l" defTabSz="1279841"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39721"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79642"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19562"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59482"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799403"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39323"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79841" rtl="0" eaLnBrk="1" latinLnBrk="0" hangingPunct="1">
        <a:defRPr sz="2500" kern="1200">
          <a:solidFill>
            <a:schemeClr val="tx1"/>
          </a:solidFill>
          <a:latin typeface="+mn-lt"/>
          <a:ea typeface="+mn-ea"/>
          <a:cs typeface="+mn-cs"/>
        </a:defRPr>
      </a:lvl1pPr>
      <a:lvl2pPr marL="639920" algn="l" defTabSz="1279841" rtl="0" eaLnBrk="1" latinLnBrk="0" hangingPunct="1">
        <a:defRPr sz="2500" kern="1200">
          <a:solidFill>
            <a:schemeClr val="tx1"/>
          </a:solidFill>
          <a:latin typeface="+mn-lt"/>
          <a:ea typeface="+mn-ea"/>
          <a:cs typeface="+mn-cs"/>
        </a:defRPr>
      </a:lvl2pPr>
      <a:lvl3pPr marL="1279841" algn="l" defTabSz="1279841" rtl="0" eaLnBrk="1" latinLnBrk="0" hangingPunct="1">
        <a:defRPr sz="2500" kern="1200">
          <a:solidFill>
            <a:schemeClr val="tx1"/>
          </a:solidFill>
          <a:latin typeface="+mn-lt"/>
          <a:ea typeface="+mn-ea"/>
          <a:cs typeface="+mn-cs"/>
        </a:defRPr>
      </a:lvl3pPr>
      <a:lvl4pPr marL="1919761" algn="l" defTabSz="1279841" rtl="0" eaLnBrk="1" latinLnBrk="0" hangingPunct="1">
        <a:defRPr sz="2500" kern="1200">
          <a:solidFill>
            <a:schemeClr val="tx1"/>
          </a:solidFill>
          <a:latin typeface="+mn-lt"/>
          <a:ea typeface="+mn-ea"/>
          <a:cs typeface="+mn-cs"/>
        </a:defRPr>
      </a:lvl4pPr>
      <a:lvl5pPr marL="2559681" algn="l" defTabSz="1279841" rtl="0" eaLnBrk="1" latinLnBrk="0" hangingPunct="1">
        <a:defRPr sz="2500" kern="1200">
          <a:solidFill>
            <a:schemeClr val="tx1"/>
          </a:solidFill>
          <a:latin typeface="+mn-lt"/>
          <a:ea typeface="+mn-ea"/>
          <a:cs typeface="+mn-cs"/>
        </a:defRPr>
      </a:lvl5pPr>
      <a:lvl6pPr marL="3199602" algn="l" defTabSz="1279841" rtl="0" eaLnBrk="1" latinLnBrk="0" hangingPunct="1">
        <a:defRPr sz="2500" kern="1200">
          <a:solidFill>
            <a:schemeClr val="tx1"/>
          </a:solidFill>
          <a:latin typeface="+mn-lt"/>
          <a:ea typeface="+mn-ea"/>
          <a:cs typeface="+mn-cs"/>
        </a:defRPr>
      </a:lvl6pPr>
      <a:lvl7pPr marL="3839522" algn="l" defTabSz="1279841" rtl="0" eaLnBrk="1" latinLnBrk="0" hangingPunct="1">
        <a:defRPr sz="2500" kern="1200">
          <a:solidFill>
            <a:schemeClr val="tx1"/>
          </a:solidFill>
          <a:latin typeface="+mn-lt"/>
          <a:ea typeface="+mn-ea"/>
          <a:cs typeface="+mn-cs"/>
        </a:defRPr>
      </a:lvl7pPr>
      <a:lvl8pPr marL="4479442" algn="l" defTabSz="1279841" rtl="0" eaLnBrk="1" latinLnBrk="0" hangingPunct="1">
        <a:defRPr sz="2500" kern="1200">
          <a:solidFill>
            <a:schemeClr val="tx1"/>
          </a:solidFill>
          <a:latin typeface="+mn-lt"/>
          <a:ea typeface="+mn-ea"/>
          <a:cs typeface="+mn-cs"/>
        </a:defRPr>
      </a:lvl8pPr>
      <a:lvl9pPr marL="5119363" algn="l" defTabSz="1279841"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12801601" cy="9601200"/>
            <a:chOff x="-1648" y="0"/>
            <a:chExt cx="49379250" cy="32918400"/>
          </a:xfrm>
        </p:grpSpPr>
        <p:sp>
          <p:nvSpPr>
            <p:cNvPr id="73" name="Rectangle 72"/>
            <p:cNvSpPr/>
            <p:nvPr/>
          </p:nvSpPr>
          <p:spPr>
            <a:xfrm>
              <a:off x="-1648" y="0"/>
              <a:ext cx="49379250" cy="32918400"/>
            </a:xfrm>
            <a:prstGeom prst="rect">
              <a:avLst/>
            </a:prstGeom>
            <a:gradFill>
              <a:gsLst>
                <a:gs pos="100000">
                  <a:schemeClr val="accent2">
                    <a:lumMod val="40000"/>
                    <a:lumOff val="60000"/>
                  </a:schemeClr>
                </a:gs>
                <a:gs pos="0">
                  <a:schemeClr val="accent5">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4" name="Rounded Rectangle 73"/>
            <p:cNvSpPr/>
            <p:nvPr/>
          </p:nvSpPr>
          <p:spPr>
            <a:xfrm>
              <a:off x="10504356" y="5410200"/>
              <a:ext cx="28367238" cy="18625457"/>
            </a:xfrm>
            <a:prstGeom prst="roundRect">
              <a:avLst>
                <a:gd name="adj" fmla="val 4189"/>
              </a:avLst>
            </a:prstGeom>
            <a:solidFill>
              <a:srgbClr val="1E1C11">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5" name="Rounded Rectangle 74"/>
            <p:cNvSpPr/>
            <p:nvPr/>
          </p:nvSpPr>
          <p:spPr>
            <a:xfrm>
              <a:off x="897040" y="533400"/>
              <a:ext cx="47583728" cy="4419600"/>
            </a:xfrm>
            <a:prstGeom prst="roundRect">
              <a:avLst/>
            </a:prstGeom>
            <a:solidFill>
              <a:srgbClr val="4F6228">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6" name="Rounded Rectangle 75"/>
            <p:cNvSpPr/>
            <p:nvPr/>
          </p:nvSpPr>
          <p:spPr>
            <a:xfrm>
              <a:off x="863149" y="5409189"/>
              <a:ext cx="9253727" cy="12421611"/>
            </a:xfrm>
            <a:prstGeom prst="roundRect">
              <a:avLst>
                <a:gd name="adj" fmla="val 11729"/>
              </a:avLst>
            </a:prstGeom>
            <a:solidFill>
              <a:schemeClr val="accent2">
                <a:lumMod val="75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7" name="Rounded Rectangle 76"/>
            <p:cNvSpPr/>
            <p:nvPr/>
          </p:nvSpPr>
          <p:spPr>
            <a:xfrm>
              <a:off x="863149" y="18364200"/>
              <a:ext cx="9253727" cy="13573630"/>
            </a:xfrm>
            <a:prstGeom prst="roundRect">
              <a:avLst>
                <a:gd name="adj" fmla="val 11729"/>
              </a:avLst>
            </a:prstGeom>
            <a:solidFill>
              <a:schemeClr val="accent6">
                <a:lumMod val="50000"/>
                <a:alpha val="49804"/>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8" name="Rounded Rectangle 77"/>
            <p:cNvSpPr/>
            <p:nvPr/>
          </p:nvSpPr>
          <p:spPr>
            <a:xfrm>
              <a:off x="39223084" y="5486400"/>
              <a:ext cx="9253729" cy="11756571"/>
            </a:xfrm>
            <a:prstGeom prst="roundRect">
              <a:avLst>
                <a:gd name="adj" fmla="val 11729"/>
              </a:avLst>
            </a:prstGeom>
            <a:solidFill>
              <a:schemeClr val="tx2">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80" name="Rounded Rectangle 79"/>
            <p:cNvSpPr/>
            <p:nvPr/>
          </p:nvSpPr>
          <p:spPr>
            <a:xfrm>
              <a:off x="39223084" y="25211314"/>
              <a:ext cx="9253729" cy="6400800"/>
            </a:xfrm>
            <a:prstGeom prst="roundRect">
              <a:avLst>
                <a:gd name="adj" fmla="val 11729"/>
              </a:avLst>
            </a:prstGeom>
            <a:solidFill>
              <a:schemeClr val="accent3">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81" name="TextBox 80"/>
            <p:cNvSpPr txBox="1"/>
            <p:nvPr/>
          </p:nvSpPr>
          <p:spPr>
            <a:xfrm>
              <a:off x="11125199" y="5604816"/>
              <a:ext cx="2613525" cy="1002473"/>
            </a:xfrm>
            <a:prstGeom prst="rect">
              <a:avLst/>
            </a:prstGeom>
            <a:noFill/>
          </p:spPr>
          <p:txBody>
            <a:bodyPr wrap="none" rtlCol="0">
              <a:spAutoFit/>
            </a:bodyPr>
            <a:lstStyle>
              <a:defPPr>
                <a:defRPr kern="1200" smtId="4294967295"/>
              </a:defPPr>
            </a:lstStyle>
            <a:p>
              <a:r>
                <a:rPr lang="en-US" sz="1300" b="1" i="1" dirty="0" smtClean="0">
                  <a:solidFill>
                    <a:schemeClr val="bg1"/>
                  </a:solidFill>
                  <a:effectLst>
                    <a:outerShdw blurRad="38100" dist="38100" dir="2700000" algn="tl">
                      <a:srgbClr val="000000">
                        <a:alpha val="43137"/>
                      </a:srgbClr>
                    </a:outerShdw>
                  </a:effectLst>
                  <a:cs typeface="Arial" pitchFamily="34" charset="0"/>
                </a:rPr>
                <a:t>Results</a:t>
              </a:r>
              <a:endParaRPr lang="en-US" sz="1300" b="1" i="1" dirty="0">
                <a:solidFill>
                  <a:schemeClr val="bg1"/>
                </a:solidFill>
                <a:effectLst>
                  <a:outerShdw blurRad="38100" dist="38100" dir="2700000" algn="tl">
                    <a:srgbClr val="000000">
                      <a:alpha val="43137"/>
                    </a:srgbClr>
                  </a:outerShdw>
                </a:effectLst>
                <a:cs typeface="Arial" pitchFamily="34" charset="0"/>
              </a:endParaRPr>
            </a:p>
          </p:txBody>
        </p:sp>
        <p:sp>
          <p:nvSpPr>
            <p:cNvPr id="82" name="TextBox 81"/>
            <p:cNvSpPr txBox="1"/>
            <p:nvPr/>
          </p:nvSpPr>
          <p:spPr>
            <a:xfrm>
              <a:off x="26451520" y="9927771"/>
              <a:ext cx="12050887" cy="1266281"/>
            </a:xfrm>
            <a:prstGeom prst="rect">
              <a:avLst/>
            </a:prstGeom>
            <a:noFill/>
          </p:spPr>
          <p:txBody>
            <a:bodyPr wrap="square" rtlCol="0">
              <a:spAutoFit/>
            </a:bodyPr>
            <a:lstStyle>
              <a:defPPr>
                <a:defRPr kern="1200" smtId="4294967295"/>
              </a:defPPr>
            </a:lstStyle>
            <a:p>
              <a:r>
                <a:rPr lang="en-US" sz="900" dirty="0" smtClean="0">
                  <a:solidFill>
                    <a:schemeClr val="bg1"/>
                  </a:solidFill>
                  <a:cs typeface="Arial" pitchFamily="34" charset="0"/>
                </a:rPr>
                <a:t>We can  see how </a:t>
              </a:r>
              <a:r>
                <a:rPr lang="en-US" sz="900" dirty="0" err="1" smtClean="0">
                  <a:solidFill>
                    <a:schemeClr val="bg1"/>
                  </a:solidFill>
                  <a:cs typeface="Arial" pitchFamily="34" charset="0"/>
                </a:rPr>
                <a:t>XGBoost</a:t>
              </a:r>
              <a:r>
                <a:rPr lang="en-US" sz="900" dirty="0" smtClean="0">
                  <a:solidFill>
                    <a:schemeClr val="bg1"/>
                  </a:solidFill>
                  <a:cs typeface="Arial" pitchFamily="34" charset="0"/>
                </a:rPr>
                <a:t> behaves better at high priced </a:t>
              </a:r>
              <a:r>
                <a:rPr lang="en-US" sz="900" dirty="0" err="1" smtClean="0">
                  <a:solidFill>
                    <a:schemeClr val="bg1"/>
                  </a:solidFill>
                  <a:cs typeface="Arial" pitchFamily="34" charset="0"/>
                </a:rPr>
                <a:t>realtys</a:t>
              </a:r>
              <a:r>
                <a:rPr lang="en-US" sz="900" dirty="0" smtClean="0">
                  <a:solidFill>
                    <a:schemeClr val="bg1"/>
                  </a:solidFill>
                  <a:cs typeface="Arial" pitchFamily="34" charset="0"/>
                </a:rPr>
                <a:t> than RF and ET. Cross validation score for </a:t>
              </a:r>
              <a:r>
                <a:rPr lang="en-US" sz="900" dirty="0" err="1" smtClean="0">
                  <a:solidFill>
                    <a:schemeClr val="bg1"/>
                  </a:solidFill>
                  <a:cs typeface="Arial" pitchFamily="34" charset="0"/>
                </a:rPr>
                <a:t>XGBoost</a:t>
              </a:r>
              <a:r>
                <a:rPr lang="en-US" sz="900" dirty="0" smtClean="0">
                  <a:solidFill>
                    <a:schemeClr val="bg1"/>
                  </a:solidFill>
                  <a:cs typeface="Arial" pitchFamily="34" charset="0"/>
                </a:rPr>
                <a:t> is 0.673473.</a:t>
              </a:r>
            </a:p>
          </p:txBody>
        </p:sp>
        <p:sp>
          <p:nvSpPr>
            <p:cNvPr id="83" name="TextBox 82"/>
            <p:cNvSpPr txBox="1"/>
            <p:nvPr/>
          </p:nvSpPr>
          <p:spPr>
            <a:xfrm>
              <a:off x="26157596" y="17853151"/>
              <a:ext cx="13123965" cy="1741135"/>
            </a:xfrm>
            <a:prstGeom prst="rect">
              <a:avLst/>
            </a:prstGeom>
            <a:noFill/>
          </p:spPr>
          <p:txBody>
            <a:bodyPr wrap="square" rtlCol="0">
              <a:spAutoFit/>
            </a:bodyPr>
            <a:lstStyle>
              <a:defPPr>
                <a:defRPr kern="1200" smtId="4294967295"/>
              </a:defPPr>
            </a:lstStyle>
            <a:p>
              <a:r>
                <a:rPr lang="en-US" sz="900" dirty="0" smtClean="0">
                  <a:solidFill>
                    <a:schemeClr val="bg1"/>
                  </a:solidFill>
                  <a:cs typeface="Arial" pitchFamily="34" charset="0"/>
                </a:rPr>
                <a:t>On the graphical presentation above it is obvious that Random Forest and Extra Trees give the same results, which means that we didn’t gain much progress by using Extra Trees </a:t>
              </a:r>
              <a:r>
                <a:rPr lang="en-US" sz="900" smtClean="0">
                  <a:solidFill>
                    <a:schemeClr val="bg1"/>
                  </a:solidFill>
                  <a:cs typeface="Arial" pitchFamily="34" charset="0"/>
                </a:rPr>
                <a:t>for stacking.</a:t>
              </a:r>
              <a:endParaRPr lang="en-US" sz="900" dirty="0" smtClean="0">
                <a:solidFill>
                  <a:schemeClr val="bg1"/>
                </a:solidFill>
                <a:cs typeface="Arial" pitchFamily="34" charset="0"/>
              </a:endParaRPr>
            </a:p>
          </p:txBody>
        </p:sp>
        <p:sp>
          <p:nvSpPr>
            <p:cNvPr id="84" name="TextBox 83"/>
            <p:cNvSpPr txBox="1"/>
            <p:nvPr/>
          </p:nvSpPr>
          <p:spPr>
            <a:xfrm>
              <a:off x="1409168" y="5621859"/>
              <a:ext cx="5532743" cy="1319043"/>
            </a:xfrm>
            <a:prstGeom prst="rect">
              <a:avLst/>
            </a:prstGeom>
            <a:noFill/>
          </p:spPr>
          <p:txBody>
            <a:bodyPr wrap="none" rtlCol="0">
              <a:spAutoFit/>
            </a:bodyPr>
            <a:lstStyle>
              <a:defPPr>
                <a:defRPr kern="1200" smtId="4294967295"/>
              </a:defPPr>
            </a:lstStyle>
            <a:p>
              <a:r>
                <a:rPr lang="en-US" sz="1900" b="1" i="1" dirty="0" smtClean="0">
                  <a:solidFill>
                    <a:schemeClr val="bg1"/>
                  </a:solidFill>
                  <a:effectLst>
                    <a:outerShdw blurRad="38100" dist="38100" dir="2700000" algn="tl">
                      <a:srgbClr val="000000">
                        <a:alpha val="43137"/>
                      </a:srgbClr>
                    </a:outerShdw>
                  </a:effectLst>
                  <a:cs typeface="Arial" pitchFamily="34" charset="0"/>
                </a:rPr>
                <a:t>Introduction</a:t>
              </a:r>
              <a:endParaRPr lang="en-US" sz="1900" b="1" i="1" dirty="0">
                <a:solidFill>
                  <a:schemeClr val="bg1"/>
                </a:solidFill>
                <a:effectLst>
                  <a:outerShdw blurRad="38100" dist="38100" dir="2700000" algn="tl">
                    <a:srgbClr val="000000">
                      <a:alpha val="43137"/>
                    </a:srgbClr>
                  </a:outerShdw>
                </a:effectLst>
                <a:cs typeface="Arial" pitchFamily="34" charset="0"/>
              </a:endParaRPr>
            </a:p>
          </p:txBody>
        </p:sp>
        <p:sp>
          <p:nvSpPr>
            <p:cNvPr id="85" name="TextBox 84"/>
            <p:cNvSpPr txBox="1"/>
            <p:nvPr/>
          </p:nvSpPr>
          <p:spPr>
            <a:xfrm>
              <a:off x="1112814" y="6934200"/>
              <a:ext cx="8487058" cy="9866438"/>
            </a:xfrm>
            <a:prstGeom prst="rect">
              <a:avLst/>
            </a:prstGeom>
            <a:noFill/>
          </p:spPr>
          <p:txBody>
            <a:bodyPr wrap="square" rtlCol="0">
              <a:spAutoFit/>
            </a:bodyPr>
            <a:lstStyle>
              <a:defPPr>
                <a:defRPr kern="1200" smtId="4294967295"/>
              </a:defPPr>
            </a:lstStyle>
            <a:p>
              <a:r>
                <a:rPr lang="en-US" sz="1200" dirty="0" smtClean="0"/>
                <a:t>Housing costs demand a significant investment from both consumers and developers. And when it comes to planning a budget—whether personal or corporate—the last thing anyone needs is uncertainty about one of their biggest expenses. It would be of great interest for buyers to have predictions about realty prices so renters, developers, and lenders are more confident when they sign a lease or purchase a building</a:t>
              </a:r>
              <a:r>
                <a:rPr lang="en-US" sz="1300" dirty="0" smtClean="0"/>
                <a:t>. </a:t>
              </a:r>
              <a:endParaRPr lang="en-US" sz="1300" dirty="0" smtClean="0">
                <a:solidFill>
                  <a:schemeClr val="bg1"/>
                </a:solidFill>
                <a:cs typeface="Arial" pitchFamily="34" charset="0"/>
              </a:endParaRPr>
            </a:p>
          </p:txBody>
        </p:sp>
        <p:sp>
          <p:nvSpPr>
            <p:cNvPr id="86" name="TextBox 85"/>
            <p:cNvSpPr txBox="1"/>
            <p:nvPr/>
          </p:nvSpPr>
          <p:spPr>
            <a:xfrm>
              <a:off x="1467972" y="19071771"/>
              <a:ext cx="8587995" cy="1266281"/>
            </a:xfrm>
            <a:prstGeom prst="rect">
              <a:avLst/>
            </a:prstGeom>
            <a:noFill/>
          </p:spPr>
          <p:txBody>
            <a:bodyPr wrap="none" rtlCol="0">
              <a:spAutoFit/>
            </a:bodyPr>
            <a:lstStyle>
              <a:defPPr>
                <a:defRPr kern="1200" smtId="4294967295"/>
              </a:defPPr>
            </a:lstStyle>
            <a:p>
              <a:r>
                <a:rPr lang="en-US" sz="1800" b="1" i="1" dirty="0" smtClean="0">
                  <a:solidFill>
                    <a:schemeClr val="bg1"/>
                  </a:solidFill>
                  <a:effectLst>
                    <a:outerShdw blurRad="38100" dist="38100" dir="2700000" algn="tl">
                      <a:srgbClr val="000000">
                        <a:alpha val="43137"/>
                      </a:srgbClr>
                    </a:outerShdw>
                  </a:effectLst>
                  <a:cs typeface="Arial" pitchFamily="34" charset="0"/>
                </a:rPr>
                <a:t>Methods &amp; Materials</a:t>
              </a:r>
              <a:endParaRPr lang="en-US" sz="1800" b="1" i="1" dirty="0">
                <a:solidFill>
                  <a:schemeClr val="bg1"/>
                </a:solidFill>
                <a:effectLst>
                  <a:outerShdw blurRad="38100" dist="38100" dir="2700000" algn="tl">
                    <a:srgbClr val="000000">
                      <a:alpha val="43137"/>
                    </a:srgbClr>
                  </a:outerShdw>
                </a:effectLst>
                <a:cs typeface="Arial" pitchFamily="34" charset="0"/>
              </a:endParaRPr>
            </a:p>
          </p:txBody>
        </p:sp>
        <p:sp>
          <p:nvSpPr>
            <p:cNvPr id="87" name="TextBox 86"/>
            <p:cNvSpPr txBox="1"/>
            <p:nvPr/>
          </p:nvSpPr>
          <p:spPr>
            <a:xfrm>
              <a:off x="1139572" y="20391045"/>
              <a:ext cx="8458202" cy="9813675"/>
            </a:xfrm>
            <a:prstGeom prst="rect">
              <a:avLst/>
            </a:prstGeom>
            <a:noFill/>
          </p:spPr>
          <p:txBody>
            <a:bodyPr wrap="square" rtlCol="0">
              <a:spAutoFit/>
            </a:bodyPr>
            <a:lstStyle>
              <a:defPPr>
                <a:defRPr kern="1200" smtId="4294967295"/>
              </a:defPPr>
            </a:lstStyle>
            <a:p>
              <a:r>
                <a:rPr lang="en-US" sz="1200" dirty="0" smtClean="0">
                  <a:solidFill>
                    <a:schemeClr val="bg1"/>
                  </a:solidFill>
                  <a:cs typeface="Arial" pitchFamily="34" charset="0"/>
                </a:rPr>
                <a:t>Materials used for predicting realty prices represent a dataset produced by one of Russia’s oldest banks </a:t>
              </a:r>
              <a:r>
                <a:rPr lang="en-US" sz="1200" dirty="0" err="1" smtClean="0">
                  <a:solidFill>
                    <a:schemeClr val="bg1"/>
                  </a:solidFill>
                  <a:cs typeface="Arial" pitchFamily="34" charset="0"/>
                </a:rPr>
                <a:t>Sberbank</a:t>
              </a:r>
              <a:r>
                <a:rPr lang="en-US" sz="1200" dirty="0" smtClean="0">
                  <a:solidFill>
                    <a:schemeClr val="bg1"/>
                  </a:solidFill>
                  <a:cs typeface="Arial" pitchFamily="34" charset="0"/>
                </a:rPr>
                <a:t>. This dataset contains large amounts of </a:t>
              </a:r>
              <a:r>
                <a:rPr lang="en-US" sz="1200" dirty="0" err="1" smtClean="0">
                  <a:solidFill>
                    <a:schemeClr val="bg1"/>
                  </a:solidFill>
                  <a:cs typeface="Arial" pitchFamily="34" charset="0"/>
                </a:rPr>
                <a:t>corupt</a:t>
              </a:r>
              <a:r>
                <a:rPr lang="en-US" sz="1200" dirty="0" smtClean="0">
                  <a:solidFill>
                    <a:schemeClr val="bg1"/>
                  </a:solidFill>
                  <a:cs typeface="Arial" pitchFamily="34" charset="0"/>
                </a:rPr>
                <a:t> data so a substantial amount of cleaning was necessary. Cleaning was executed by </a:t>
              </a:r>
              <a:r>
                <a:rPr lang="en-US" sz="1200" dirty="0" err="1" smtClean="0">
                  <a:solidFill>
                    <a:schemeClr val="bg1"/>
                  </a:solidFill>
                  <a:cs typeface="Arial" pitchFamily="34" charset="0"/>
                </a:rPr>
                <a:t>identfying</a:t>
              </a:r>
              <a:r>
                <a:rPr lang="en-US" sz="1200" dirty="0" smtClean="0">
                  <a:solidFill>
                    <a:schemeClr val="bg1"/>
                  </a:solidFill>
                  <a:cs typeface="Arial" pitchFamily="34" charset="0"/>
                </a:rPr>
                <a:t> outliers and high leverage data points through graphical </a:t>
              </a:r>
              <a:r>
                <a:rPr lang="en-US" sz="1200" dirty="0" err="1" smtClean="0">
                  <a:solidFill>
                    <a:schemeClr val="bg1"/>
                  </a:solidFill>
                  <a:cs typeface="Arial" pitchFamily="34" charset="0"/>
                </a:rPr>
                <a:t>represantations</a:t>
              </a:r>
              <a:r>
                <a:rPr lang="en-US" sz="1200" dirty="0" smtClean="0">
                  <a:solidFill>
                    <a:schemeClr val="bg1"/>
                  </a:solidFill>
                  <a:cs typeface="Arial" pitchFamily="34" charset="0"/>
                </a:rPr>
                <a:t> and removing foul data. The method used for predicting realty prices was boosting.</a:t>
              </a:r>
            </a:p>
          </p:txBody>
        </p:sp>
        <p:sp>
          <p:nvSpPr>
            <p:cNvPr id="88" name="TextBox 87"/>
            <p:cNvSpPr txBox="1"/>
            <p:nvPr/>
          </p:nvSpPr>
          <p:spPr>
            <a:xfrm>
              <a:off x="39817397" y="5707560"/>
              <a:ext cx="3841013" cy="1002473"/>
            </a:xfrm>
            <a:prstGeom prst="rect">
              <a:avLst/>
            </a:prstGeom>
            <a:noFill/>
          </p:spPr>
          <p:txBody>
            <a:bodyPr wrap="none" rtlCol="0">
              <a:spAutoFit/>
            </a:bodyPr>
            <a:lstStyle>
              <a:defPPr>
                <a:defRPr kern="1200" smtId="4294967295"/>
              </a:defPPr>
            </a:lstStyle>
            <a:p>
              <a:r>
                <a:rPr lang="en-US" sz="1300" b="1" i="1" dirty="0" smtClean="0">
                  <a:solidFill>
                    <a:schemeClr val="bg1"/>
                  </a:solidFill>
                  <a:effectLst>
                    <a:outerShdw blurRad="38100" dist="38100" dir="2700000" algn="tl">
                      <a:srgbClr val="000000">
                        <a:alpha val="43137"/>
                      </a:srgbClr>
                    </a:outerShdw>
                  </a:effectLst>
                  <a:cs typeface="Arial" pitchFamily="34" charset="0"/>
                </a:rPr>
                <a:t>Conclusions</a:t>
              </a:r>
              <a:endParaRPr lang="en-US" sz="1300" b="1" i="1" dirty="0">
                <a:solidFill>
                  <a:schemeClr val="bg1"/>
                </a:solidFill>
                <a:effectLst>
                  <a:outerShdw blurRad="38100" dist="38100" dir="2700000" algn="tl">
                    <a:srgbClr val="000000">
                      <a:alpha val="43137"/>
                    </a:srgbClr>
                  </a:outerShdw>
                </a:effectLst>
                <a:cs typeface="Arial" pitchFamily="34" charset="0"/>
              </a:endParaRPr>
            </a:p>
          </p:txBody>
        </p:sp>
        <p:sp>
          <p:nvSpPr>
            <p:cNvPr id="89" name="TextBox 88"/>
            <p:cNvSpPr txBox="1"/>
            <p:nvPr/>
          </p:nvSpPr>
          <p:spPr>
            <a:xfrm>
              <a:off x="39547801" y="6486494"/>
              <a:ext cx="8458202" cy="9022251"/>
            </a:xfrm>
            <a:prstGeom prst="rect">
              <a:avLst/>
            </a:prstGeom>
            <a:noFill/>
          </p:spPr>
          <p:txBody>
            <a:bodyPr wrap="square" rtlCol="0">
              <a:spAutoFit/>
            </a:bodyPr>
            <a:lstStyle>
              <a:defPPr>
                <a:defRPr kern="1200" smtId="4294967295"/>
              </a:defPPr>
            </a:lstStyle>
            <a:p>
              <a:r>
                <a:rPr lang="en-US" sz="900" dirty="0" smtClean="0">
                  <a:solidFill>
                    <a:schemeClr val="bg1"/>
                  </a:solidFill>
                  <a:cs typeface="Arial" pitchFamily="34" charset="0"/>
                </a:rPr>
                <a:t> </a:t>
              </a:r>
              <a:r>
                <a:rPr lang="en-US" sz="1100" dirty="0" smtClean="0">
                  <a:solidFill>
                    <a:schemeClr val="bg1"/>
                  </a:solidFill>
                  <a:cs typeface="Arial" pitchFamily="34" charset="0"/>
                </a:rPr>
                <a:t>It would have maybe been wiser to take a different approach when cleaning data. Possibly through decision trees. Extra  Trees and Random Forest gave similar results, so it would probably be better if we used a different model, to withdraw better conclusions. </a:t>
              </a:r>
              <a:r>
                <a:rPr lang="en-US" sz="1100" dirty="0" err="1" smtClean="0">
                  <a:solidFill>
                    <a:schemeClr val="bg1"/>
                  </a:solidFill>
                  <a:cs typeface="Arial" pitchFamily="34" charset="0"/>
                </a:rPr>
                <a:t>XGBoost</a:t>
              </a:r>
              <a:r>
                <a:rPr lang="en-US" sz="1100" dirty="0" smtClean="0">
                  <a:solidFill>
                    <a:schemeClr val="bg1"/>
                  </a:solidFill>
                  <a:cs typeface="Arial" pitchFamily="34" charset="0"/>
                </a:rPr>
                <a:t> outperformed these two models and gave the best result,  showing better behavior for big price </a:t>
              </a:r>
              <a:r>
                <a:rPr lang="en-US" sz="1100" dirty="0" err="1" smtClean="0">
                  <a:solidFill>
                    <a:schemeClr val="bg1"/>
                  </a:solidFill>
                  <a:cs typeface="Arial" pitchFamily="34" charset="0"/>
                </a:rPr>
                <a:t>realtys</a:t>
              </a:r>
              <a:r>
                <a:rPr lang="en-US" sz="1100" dirty="0" smtClean="0">
                  <a:solidFill>
                    <a:schemeClr val="bg1"/>
                  </a:solidFill>
                  <a:cs typeface="Arial" pitchFamily="34" charset="0"/>
                </a:rPr>
                <a:t>. Imputation was used for filling missing values, but after doing this, more cleaning was needed due to </a:t>
              </a:r>
              <a:r>
                <a:rPr lang="en-US" sz="1100" dirty="0" err="1" smtClean="0">
                  <a:solidFill>
                    <a:schemeClr val="bg1"/>
                  </a:solidFill>
                  <a:cs typeface="Arial" pitchFamily="34" charset="0"/>
                </a:rPr>
                <a:t>unlogical</a:t>
              </a:r>
              <a:r>
                <a:rPr lang="en-US" sz="1100" dirty="0" smtClean="0">
                  <a:solidFill>
                    <a:schemeClr val="bg1"/>
                  </a:solidFill>
                  <a:cs typeface="Arial" pitchFamily="34" charset="0"/>
                </a:rPr>
                <a:t> data. </a:t>
              </a:r>
            </a:p>
          </p:txBody>
        </p:sp>
        <p:sp>
          <p:nvSpPr>
            <p:cNvPr id="91" name="TextBox 90"/>
            <p:cNvSpPr txBox="1"/>
            <p:nvPr/>
          </p:nvSpPr>
          <p:spPr>
            <a:xfrm>
              <a:off x="39817397" y="25643205"/>
              <a:ext cx="4723977" cy="1266281"/>
            </a:xfrm>
            <a:prstGeom prst="rect">
              <a:avLst/>
            </a:prstGeom>
            <a:noFill/>
          </p:spPr>
          <p:txBody>
            <a:bodyPr wrap="none" rtlCol="0">
              <a:spAutoFit/>
            </a:bodyPr>
            <a:lstStyle>
              <a:defPPr>
                <a:defRPr kern="1200" smtId="4294967295"/>
              </a:defPPr>
            </a:lstStyle>
            <a:p>
              <a:r>
                <a:rPr lang="en-US" sz="1800" b="1" i="1" dirty="0" smtClean="0">
                  <a:solidFill>
                    <a:schemeClr val="bg1"/>
                  </a:solidFill>
                  <a:effectLst>
                    <a:outerShdw blurRad="38100" dist="38100" dir="2700000" algn="tl">
                      <a:srgbClr val="000000">
                        <a:alpha val="43137"/>
                      </a:srgbClr>
                    </a:outerShdw>
                  </a:effectLst>
                  <a:cs typeface="Arial" pitchFamily="34" charset="0"/>
                </a:rPr>
                <a:t>References</a:t>
              </a:r>
              <a:endParaRPr lang="en-US" sz="1800" b="1" i="1" dirty="0">
                <a:solidFill>
                  <a:schemeClr val="bg1"/>
                </a:solidFill>
                <a:effectLst>
                  <a:outerShdw blurRad="38100" dist="38100" dir="2700000" algn="tl">
                    <a:srgbClr val="000000">
                      <a:alpha val="43137"/>
                    </a:srgbClr>
                  </a:outerShdw>
                </a:effectLst>
                <a:cs typeface="Arial" pitchFamily="34" charset="0"/>
              </a:endParaRPr>
            </a:p>
          </p:txBody>
        </p:sp>
        <p:sp>
          <p:nvSpPr>
            <p:cNvPr id="92" name="TextBox 91"/>
            <p:cNvSpPr txBox="1"/>
            <p:nvPr/>
          </p:nvSpPr>
          <p:spPr>
            <a:xfrm>
              <a:off x="39678103" y="28351094"/>
              <a:ext cx="8458202" cy="2215992"/>
            </a:xfrm>
            <a:prstGeom prst="rect">
              <a:avLst/>
            </a:prstGeom>
            <a:noFill/>
          </p:spPr>
          <p:txBody>
            <a:bodyPr wrap="square" rtlCol="0">
              <a:spAutoFit/>
            </a:bodyPr>
            <a:lstStyle>
              <a:defPPr>
                <a:defRPr kern="1200" smtId="4294967295"/>
              </a:defPPr>
            </a:lstStyle>
            <a:p>
              <a:r>
                <a:rPr lang="en-US" sz="900" dirty="0" smtClean="0">
                  <a:solidFill>
                    <a:schemeClr val="bg1"/>
                  </a:solidFill>
                  <a:cs typeface="Arial" pitchFamily="34" charset="0"/>
                </a:rPr>
                <a:t>[1] </a:t>
              </a:r>
              <a:r>
                <a:rPr lang="en-US" sz="900" dirty="0" smtClean="0"/>
                <a:t>Robust Decision Trees: Removing Outliers from Databases, George H. John</a:t>
              </a:r>
            </a:p>
            <a:p>
              <a:r>
                <a:rPr lang="en-US" sz="900" dirty="0" smtClean="0">
                  <a:solidFill>
                    <a:schemeClr val="bg1"/>
                  </a:solidFill>
                  <a:cs typeface="Arial" pitchFamily="34" charset="0"/>
                </a:rPr>
                <a:t>[2]  Data Mining Methods And Models, Daniel T. Larose </a:t>
              </a:r>
            </a:p>
          </p:txBody>
        </p:sp>
      </p:grpSp>
      <p:sp>
        <p:nvSpPr>
          <p:cNvPr id="94" name="Text Placeholder 2"/>
          <p:cNvSpPr>
            <a:spLocks noGrp="1"/>
          </p:cNvSpPr>
          <p:nvPr>
            <p:ph type="body" sz="quarter" idx="10"/>
          </p:nvPr>
        </p:nvSpPr>
        <p:spPr>
          <a:xfrm>
            <a:off x="747805" y="155575"/>
            <a:ext cx="11298145" cy="833438"/>
          </a:xfrm>
        </p:spPr>
        <p:txBody>
          <a:bodyPr>
            <a:normAutofit/>
          </a:bodyPr>
          <a:lstStyle>
            <a:defPPr>
              <a:defRPr kern="1200" smtId="4294967295"/>
            </a:defPPr>
          </a:lstStyle>
          <a:p>
            <a:pPr algn="ctr"/>
            <a:r>
              <a:rPr lang="en-US" sz="1900" b="1" i="1" dirty="0" smtClean="0">
                <a:solidFill>
                  <a:schemeClr val="bg1"/>
                </a:solidFill>
                <a:effectLst>
                  <a:outerShdw blurRad="38100" dist="38100" dir="2700000" algn="tl">
                    <a:srgbClr val="000000">
                      <a:alpha val="43137"/>
                    </a:srgbClr>
                  </a:outerShdw>
                </a:effectLst>
              </a:rPr>
              <a:t>Realty price prediction</a:t>
            </a:r>
            <a:endParaRPr lang="en-US" sz="1900" b="1" i="1" dirty="0">
              <a:solidFill>
                <a:schemeClr val="bg1"/>
              </a:solidFill>
              <a:effectLst>
                <a:outerShdw blurRad="38100" dist="38100" dir="2700000" algn="tl">
                  <a:srgbClr val="000000">
                    <a:alpha val="43137"/>
                  </a:srgbClr>
                </a:outerShdw>
              </a:effectLst>
            </a:endParaRPr>
          </a:p>
        </p:txBody>
      </p:sp>
      <p:sp>
        <p:nvSpPr>
          <p:cNvPr id="95" name="Text Placeholder 3"/>
          <p:cNvSpPr>
            <a:spLocks noGrp="1"/>
          </p:cNvSpPr>
          <p:nvPr>
            <p:ph type="body" sz="quarter" idx="11"/>
          </p:nvPr>
        </p:nvSpPr>
        <p:spPr>
          <a:xfrm>
            <a:off x="747805" y="800100"/>
            <a:ext cx="11298145" cy="533400"/>
          </a:xfrm>
        </p:spPr>
        <p:txBody>
          <a:bodyPr>
            <a:normAutofit lnSpcReduction="10000"/>
          </a:bodyPr>
          <a:lstStyle>
            <a:defPPr>
              <a:defRPr kern="1200" smtId="4294967295"/>
            </a:defPPr>
          </a:lstStyle>
          <a:p>
            <a:pPr algn="ctr"/>
            <a:r>
              <a:rPr lang="en-US" sz="1300" dirty="0" smtClean="0">
                <a:solidFill>
                  <a:schemeClr val="bg1"/>
                </a:solidFill>
              </a:rPr>
              <a:t>Author: </a:t>
            </a:r>
            <a:r>
              <a:rPr lang="en-US" sz="1300" dirty="0" err="1" smtClean="0">
                <a:solidFill>
                  <a:schemeClr val="bg1"/>
                </a:solidFill>
              </a:rPr>
              <a:t>Neven</a:t>
            </a:r>
            <a:r>
              <a:rPr lang="en-US" sz="1300" dirty="0" smtClean="0">
                <a:solidFill>
                  <a:schemeClr val="bg1"/>
                </a:solidFill>
              </a:rPr>
              <a:t> </a:t>
            </a:r>
            <a:r>
              <a:rPr lang="en-US" sz="1300" dirty="0" err="1" smtClean="0">
                <a:solidFill>
                  <a:schemeClr val="bg1"/>
                </a:solidFill>
              </a:rPr>
              <a:t>Jovic</a:t>
            </a:r>
            <a:r>
              <a:rPr lang="en-US" sz="1300" dirty="0" smtClean="0">
                <a:solidFill>
                  <a:schemeClr val="bg1"/>
                </a:solidFill>
              </a:rPr>
              <a:t> ra18/2014</a:t>
            </a:r>
          </a:p>
          <a:p>
            <a:pPr algn="ctr"/>
            <a:r>
              <a:rPr lang="en-US" sz="1300" dirty="0" err="1" smtClean="0">
                <a:solidFill>
                  <a:schemeClr val="bg1"/>
                </a:solidFill>
              </a:rPr>
              <a:t>Author:Nikola</a:t>
            </a:r>
            <a:r>
              <a:rPr lang="en-US" sz="1300" dirty="0" smtClean="0">
                <a:solidFill>
                  <a:schemeClr val="bg1"/>
                </a:solidFill>
              </a:rPr>
              <a:t> </a:t>
            </a:r>
            <a:r>
              <a:rPr lang="en-US" sz="1300" dirty="0" err="1" smtClean="0">
                <a:solidFill>
                  <a:schemeClr val="bg1"/>
                </a:solidFill>
              </a:rPr>
              <a:t>Skrobonja</a:t>
            </a:r>
            <a:r>
              <a:rPr lang="en-US" sz="1300" dirty="0" smtClean="0">
                <a:solidFill>
                  <a:schemeClr val="bg1"/>
                </a:solidFill>
              </a:rPr>
              <a:t> ra25/2014</a:t>
            </a:r>
            <a:endParaRPr lang="en-US" sz="1300" dirty="0">
              <a:solidFill>
                <a:schemeClr val="bg1"/>
              </a:solidFill>
            </a:endParaRPr>
          </a:p>
        </p:txBody>
      </p:sp>
      <p:sp>
        <p:nvSpPr>
          <p:cNvPr id="28" name="Rounded Rectangle 27"/>
          <p:cNvSpPr/>
          <p:nvPr/>
        </p:nvSpPr>
        <p:spPr>
          <a:xfrm>
            <a:off x="2743200" y="7086600"/>
            <a:ext cx="7239000" cy="2190750"/>
          </a:xfrm>
          <a:prstGeom prst="roundRect">
            <a:avLst>
              <a:gd name="adj" fmla="val 11729"/>
            </a:avLst>
          </a:prstGeom>
          <a:solidFill>
            <a:schemeClr val="accent4">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29" name="TextBox 28"/>
          <p:cNvSpPr txBox="1"/>
          <p:nvPr/>
        </p:nvSpPr>
        <p:spPr>
          <a:xfrm>
            <a:off x="2895600" y="7086600"/>
            <a:ext cx="891591" cy="369332"/>
          </a:xfrm>
          <a:prstGeom prst="rect">
            <a:avLst/>
          </a:prstGeom>
          <a:noFill/>
        </p:spPr>
        <p:txBody>
          <a:bodyPr wrap="none" rtlCol="0">
            <a:spAutoFit/>
          </a:bodyPr>
          <a:lstStyle>
            <a:defPPr>
              <a:defRPr kern="1200" smtId="4294967295"/>
            </a:defPPr>
          </a:lstStyle>
          <a:p>
            <a:r>
              <a:rPr lang="en-US" sz="1800" b="1" i="1" dirty="0" smtClean="0">
                <a:solidFill>
                  <a:schemeClr val="bg1"/>
                </a:solidFill>
                <a:effectLst>
                  <a:outerShdw blurRad="38100" dist="38100" dir="2700000" algn="tl">
                    <a:srgbClr val="000000">
                      <a:alpha val="43137"/>
                    </a:srgbClr>
                  </a:outerShdw>
                </a:effectLst>
                <a:cs typeface="Arial" pitchFamily="34" charset="0"/>
              </a:rPr>
              <a:t>Models</a:t>
            </a:r>
            <a:endParaRPr lang="en-US" sz="1800" b="1" i="1" dirty="0">
              <a:solidFill>
                <a:schemeClr val="bg1"/>
              </a:solidFill>
              <a:effectLst>
                <a:outerShdw blurRad="38100" dist="38100" dir="2700000" algn="tl">
                  <a:srgbClr val="000000">
                    <a:alpha val="43137"/>
                  </a:srgbClr>
                </a:outerShdw>
              </a:effectLst>
              <a:cs typeface="Arial" pitchFamily="34" charset="0"/>
            </a:endParaRPr>
          </a:p>
        </p:txBody>
      </p:sp>
      <p:sp>
        <p:nvSpPr>
          <p:cNvPr id="31" name="TextBox 30"/>
          <p:cNvSpPr txBox="1"/>
          <p:nvPr/>
        </p:nvSpPr>
        <p:spPr>
          <a:xfrm>
            <a:off x="2836406" y="7442537"/>
            <a:ext cx="6993394" cy="1384995"/>
          </a:xfrm>
          <a:prstGeom prst="rect">
            <a:avLst/>
          </a:prstGeom>
          <a:noFill/>
        </p:spPr>
        <p:txBody>
          <a:bodyPr wrap="square" rtlCol="0">
            <a:spAutoFit/>
          </a:bodyPr>
          <a:lstStyle>
            <a:defPPr>
              <a:defRPr kern="1200" smtId="4294967295"/>
            </a:defPPr>
          </a:lstStyle>
          <a:p>
            <a:r>
              <a:rPr lang="en-US" sz="1200" dirty="0" smtClean="0">
                <a:solidFill>
                  <a:schemeClr val="bg1"/>
                </a:solidFill>
                <a:cs typeface="Arial" pitchFamily="34" charset="0"/>
              </a:rPr>
              <a:t>We used Stacking. For first level three meta models used: </a:t>
            </a:r>
          </a:p>
          <a:p>
            <a:r>
              <a:rPr lang="en-US" sz="1200" dirty="0" smtClean="0">
                <a:solidFill>
                  <a:schemeClr val="bg1"/>
                </a:solidFill>
                <a:cs typeface="Arial" pitchFamily="34" charset="0"/>
              </a:rPr>
              <a:t>	-</a:t>
            </a:r>
            <a:r>
              <a:rPr lang="en-US" sz="1200" dirty="0" err="1" smtClean="0">
                <a:solidFill>
                  <a:schemeClr val="bg1"/>
                </a:solidFill>
                <a:cs typeface="Arial" pitchFamily="34" charset="0"/>
              </a:rPr>
              <a:t>XGBoost</a:t>
            </a:r>
            <a:endParaRPr lang="en-US" sz="1200" dirty="0" smtClean="0">
              <a:solidFill>
                <a:schemeClr val="bg1"/>
              </a:solidFill>
              <a:cs typeface="Arial" pitchFamily="34" charset="0"/>
            </a:endParaRPr>
          </a:p>
          <a:p>
            <a:r>
              <a:rPr lang="en-US" sz="1200" dirty="0" smtClean="0">
                <a:solidFill>
                  <a:schemeClr val="bg1"/>
                </a:solidFill>
                <a:cs typeface="Arial" pitchFamily="34" charset="0"/>
              </a:rPr>
              <a:t>	-Random Forest</a:t>
            </a:r>
          </a:p>
          <a:p>
            <a:r>
              <a:rPr lang="en-US" sz="1200" dirty="0" smtClean="0">
                <a:solidFill>
                  <a:schemeClr val="bg1"/>
                </a:solidFill>
                <a:cs typeface="Arial" pitchFamily="34" charset="0"/>
              </a:rPr>
              <a:t>	-Extra Trees</a:t>
            </a:r>
          </a:p>
          <a:p>
            <a:r>
              <a:rPr lang="en-US" sz="1200" dirty="0" smtClean="0">
                <a:solidFill>
                  <a:schemeClr val="bg1"/>
                </a:solidFill>
                <a:cs typeface="Arial" pitchFamily="34" charset="0"/>
              </a:rPr>
              <a:t>At second level we used predictions of three metal models as features for model at second level. As model we used Neural Network. </a:t>
            </a:r>
          </a:p>
          <a:p>
            <a:r>
              <a:rPr lang="en-US" sz="1200" dirty="0" smtClean="0">
                <a:solidFill>
                  <a:schemeClr val="bg1"/>
                </a:solidFill>
                <a:cs typeface="Arial" pitchFamily="34" charset="0"/>
              </a:rPr>
              <a:t> </a:t>
            </a:r>
            <a:r>
              <a:rPr lang="en-US" sz="1200" dirty="0" err="1" smtClean="0">
                <a:solidFill>
                  <a:schemeClr val="bg1"/>
                </a:solidFill>
                <a:cs typeface="Arial" pitchFamily="34" charset="0"/>
              </a:rPr>
              <a:t>XGBoost</a:t>
            </a:r>
            <a:r>
              <a:rPr lang="en-US" sz="1200" dirty="0" smtClean="0">
                <a:solidFill>
                  <a:schemeClr val="bg1"/>
                </a:solidFill>
                <a:cs typeface="Arial" pitchFamily="34" charset="0"/>
              </a:rPr>
              <a:t> gives us the best results , while Random Forest and Extra Trees have similar results.</a:t>
            </a:r>
          </a:p>
        </p:txBody>
      </p:sp>
      <p:pic>
        <p:nvPicPr>
          <p:cNvPr id="32" name="Picture 31" descr="XGB.png"/>
          <p:cNvPicPr>
            <a:picLocks noChangeAspect="1"/>
          </p:cNvPicPr>
          <p:nvPr/>
        </p:nvPicPr>
        <p:blipFill>
          <a:blip r:embed="rId2"/>
          <a:stretch>
            <a:fillRect/>
          </a:stretch>
        </p:blipFill>
        <p:spPr>
          <a:xfrm>
            <a:off x="2895600" y="1998135"/>
            <a:ext cx="3886200" cy="2421465"/>
          </a:xfrm>
          <a:prstGeom prst="rect">
            <a:avLst/>
          </a:prstGeom>
        </p:spPr>
      </p:pic>
      <p:pic>
        <p:nvPicPr>
          <p:cNvPr id="33" name="Picture 32" descr="19850785_10210521741979847_1422195385_o.png"/>
          <p:cNvPicPr>
            <a:picLocks noChangeAspect="1"/>
          </p:cNvPicPr>
          <p:nvPr/>
        </p:nvPicPr>
        <p:blipFill>
          <a:blip r:embed="rId3"/>
          <a:stretch>
            <a:fillRect/>
          </a:stretch>
        </p:blipFill>
        <p:spPr>
          <a:xfrm>
            <a:off x="2895600" y="4495801"/>
            <a:ext cx="3886200" cy="2209799"/>
          </a:xfrm>
          <a:prstGeom prst="rect">
            <a:avLst/>
          </a:prstGeom>
        </p:spPr>
      </p:pic>
      <p:pic>
        <p:nvPicPr>
          <p:cNvPr id="34" name="Picture 33" descr="house_black_silhouette.png"/>
          <p:cNvPicPr>
            <a:picLocks noChangeAspect="1"/>
          </p:cNvPicPr>
          <p:nvPr/>
        </p:nvPicPr>
        <p:blipFill>
          <a:blip r:embed="rId4" cstate="print"/>
          <a:stretch>
            <a:fillRect/>
          </a:stretch>
        </p:blipFill>
        <p:spPr>
          <a:xfrm>
            <a:off x="10363200" y="5181600"/>
            <a:ext cx="2029502" cy="1689549"/>
          </a:xfrm>
          <a:prstGeom prst="rect">
            <a:avLst/>
          </a:prstGeom>
        </p:spPr>
      </p:pic>
    </p:spTree>
    <p:extLst>
      <p:ext uri="{BB962C8B-B14F-4D97-AF65-F5344CB8AC3E}">
        <p14:creationId xmlns:p14="http://schemas.microsoft.com/office/powerpoint/2010/main" xmlns:p15="http://schemas.microsoft.com/office/powerpoint/2012/main" xmlns="" val="127040473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1083</TotalTime>
  <Words>307</Words>
  <Application>Aspose.Slides for .NET</Application>
  <PresentationFormat>A3 Paper (297x420 mm)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Free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Neven Jovic</cp:lastModifiedBy>
  <cp:revision>37</cp:revision>
  <cp:lastPrinted>2012-07-31T19:59:21Z</cp:lastPrinted>
  <dcterms:modified xsi:type="dcterms:W3CDTF">2017-07-08T10:29:49Z</dcterms:modified>
  <cp:category>research posters template</cp:category>
</cp:coreProperties>
</file>