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12801600" cy="9601200" type="A3"/>
  <p:notesSz cx="9271000" cy="7010400"/>
  <p:custDataLst>
    <p:tags r:id="rId4"/>
  </p:custDataLst>
  <p:defaultTextStyle>
    <a:defPPr>
      <a:defRPr lang="en-US"/>
    </a:defPPr>
    <a:lvl1pPr marL="0" algn="l" defTabSz="1279841" rtl="0" eaLnBrk="1" latinLnBrk="0" hangingPunct="1">
      <a:defRPr sz="2500" kern="1200">
        <a:solidFill>
          <a:schemeClr val="tx1"/>
        </a:solidFill>
        <a:latin typeface="+mn-lt"/>
        <a:ea typeface="+mn-ea"/>
        <a:cs typeface="+mn-cs"/>
      </a:defRPr>
    </a:lvl1pPr>
    <a:lvl2pPr marL="639920" algn="l" defTabSz="1279841" rtl="0" eaLnBrk="1" latinLnBrk="0" hangingPunct="1">
      <a:defRPr sz="2500" kern="1200">
        <a:solidFill>
          <a:schemeClr val="tx1"/>
        </a:solidFill>
        <a:latin typeface="+mn-lt"/>
        <a:ea typeface="+mn-ea"/>
        <a:cs typeface="+mn-cs"/>
      </a:defRPr>
    </a:lvl2pPr>
    <a:lvl3pPr marL="1279841" algn="l" defTabSz="1279841" rtl="0" eaLnBrk="1" latinLnBrk="0" hangingPunct="1">
      <a:defRPr sz="2500" kern="1200">
        <a:solidFill>
          <a:schemeClr val="tx1"/>
        </a:solidFill>
        <a:latin typeface="+mn-lt"/>
        <a:ea typeface="+mn-ea"/>
        <a:cs typeface="+mn-cs"/>
      </a:defRPr>
    </a:lvl3pPr>
    <a:lvl4pPr marL="1919761" algn="l" defTabSz="1279841" rtl="0" eaLnBrk="1" latinLnBrk="0" hangingPunct="1">
      <a:defRPr sz="2500" kern="1200">
        <a:solidFill>
          <a:schemeClr val="tx1"/>
        </a:solidFill>
        <a:latin typeface="+mn-lt"/>
        <a:ea typeface="+mn-ea"/>
        <a:cs typeface="+mn-cs"/>
      </a:defRPr>
    </a:lvl4pPr>
    <a:lvl5pPr marL="2559681" algn="l" defTabSz="1279841" rtl="0" eaLnBrk="1" latinLnBrk="0" hangingPunct="1">
      <a:defRPr sz="2500" kern="1200">
        <a:solidFill>
          <a:schemeClr val="tx1"/>
        </a:solidFill>
        <a:latin typeface="+mn-lt"/>
        <a:ea typeface="+mn-ea"/>
        <a:cs typeface="+mn-cs"/>
      </a:defRPr>
    </a:lvl5pPr>
    <a:lvl6pPr marL="3199602" algn="l" defTabSz="1279841" rtl="0" eaLnBrk="1" latinLnBrk="0" hangingPunct="1">
      <a:defRPr sz="2500" kern="1200">
        <a:solidFill>
          <a:schemeClr val="tx1"/>
        </a:solidFill>
        <a:latin typeface="+mn-lt"/>
        <a:ea typeface="+mn-ea"/>
        <a:cs typeface="+mn-cs"/>
      </a:defRPr>
    </a:lvl6pPr>
    <a:lvl7pPr marL="3839522" algn="l" defTabSz="1279841" rtl="0" eaLnBrk="1" latinLnBrk="0" hangingPunct="1">
      <a:defRPr sz="2500" kern="1200">
        <a:solidFill>
          <a:schemeClr val="tx1"/>
        </a:solidFill>
        <a:latin typeface="+mn-lt"/>
        <a:ea typeface="+mn-ea"/>
        <a:cs typeface="+mn-cs"/>
      </a:defRPr>
    </a:lvl7pPr>
    <a:lvl8pPr marL="4479442" algn="l" defTabSz="1279841" rtl="0" eaLnBrk="1" latinLnBrk="0" hangingPunct="1">
      <a:defRPr sz="2500" kern="1200">
        <a:solidFill>
          <a:schemeClr val="tx1"/>
        </a:solidFill>
        <a:latin typeface="+mn-lt"/>
        <a:ea typeface="+mn-ea"/>
        <a:cs typeface="+mn-cs"/>
      </a:defRPr>
    </a:lvl8pPr>
    <a:lvl9pPr marL="5119363" algn="l" defTabSz="1279841"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guide id="3" orient="horz" pos="3024">
          <p15:clr>
            <a:srgbClr val="A4A3A4"/>
          </p15:clr>
        </p15:guide>
        <p15:guide id="4" pos="403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6C0A"/>
    <a:srgbClr val="10253F"/>
    <a:srgbClr val="215968"/>
    <a:srgbClr val="403152"/>
    <a:srgbClr val="1E1C11"/>
    <a:srgbClr val="984807"/>
    <a:srgbClr val="953735"/>
    <a:srgbClr val="4F6228"/>
    <a:srgbClr val="C9F1FF"/>
    <a:srgbClr val="D2ECB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50" y="6"/>
      </p:cViewPr>
      <p:guideLst>
        <p:guide orient="horz" pos="10368"/>
        <p:guide orient="horz" pos="3024"/>
        <p:guide pos="13824"/>
        <p:guide pos="403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9281E4DE-EB0E-4FB2-BE29-FC865D9A50FC}" type="datetimeFigureOut">
              <a:rPr lang="en-US" smtClean="0"/>
              <a:pPr/>
              <a:t>2/12/2018</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DE247C12-2C6F-4F8F-A764-8CB2FE9A43B8}" type="slidenum">
              <a:rPr lang="en-US" smtClean="0"/>
              <a:pPr/>
              <a:t>‹#›</a:t>
            </a:fld>
            <a:endParaRPr lang="en-US"/>
          </a:p>
        </p:txBody>
      </p:sp>
    </p:spTree>
    <p:extLst>
      <p:ext uri="{BB962C8B-B14F-4D97-AF65-F5344CB8AC3E}">
        <p14:creationId xmlns:p14="http://schemas.microsoft.com/office/powerpoint/2010/main" xmlns="" val="8467912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03742" y="166687"/>
            <a:ext cx="9344378" cy="833438"/>
          </a:xfrm>
        </p:spPr>
        <p:txBody>
          <a:bodyPr/>
          <a:lstStyle>
            <a:defPPr>
              <a:defRPr kern="1200" smtId="4294967295"/>
            </a:defPPr>
            <a:lvl1pPr marL="0" indent="0">
              <a:buNone/>
              <a:defRPr sz="3900"/>
            </a:lvl1pPr>
          </a:lstStyle>
          <a:p>
            <a:pPr algn="ctr"/>
            <a:r>
              <a:rPr lang="en-US" sz="20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2000" b="1" i="1" dirty="0" err="1">
                <a:solidFill>
                  <a:schemeClr val="bg1"/>
                </a:solidFill>
                <a:effectLst>
                  <a:outerShdw blurRad="38100" dist="38100" dir="2700000" algn="tl">
                    <a:srgbClr val="000000">
                      <a:alpha val="43137"/>
                    </a:srgbClr>
                  </a:outerShdw>
                </a:effectLst>
                <a:cs typeface="Arial" pitchFamily="34" charset="0"/>
              </a:rPr>
              <a:t>Graphicsland</a:t>
            </a:r>
            <a:r>
              <a:rPr lang="en-US" sz="2000" b="1" i="1" dirty="0">
                <a:solidFill>
                  <a:schemeClr val="bg1"/>
                </a:solidFill>
                <a:effectLst>
                  <a:outerShdw blurRad="38100" dist="38100" dir="2700000" algn="tl">
                    <a:srgbClr val="000000">
                      <a:alpha val="43137"/>
                    </a:srgbClr>
                  </a:outerShdw>
                </a:effectLst>
                <a:cs typeface="Arial" pitchFamily="34" charset="0"/>
              </a:rPr>
              <a:t> &amp; MakeSigns.com </a:t>
            </a:r>
            <a:br>
              <a:rPr lang="en-US" sz="2000" b="1" i="1" dirty="0">
                <a:solidFill>
                  <a:schemeClr val="bg1"/>
                </a:solidFill>
                <a:effectLst>
                  <a:outerShdw blurRad="38100" dist="38100" dir="2700000" algn="tl">
                    <a:srgbClr val="000000">
                      <a:alpha val="43137"/>
                    </a:srgbClr>
                  </a:outerShdw>
                </a:effectLst>
                <a:cs typeface="Arial" pitchFamily="34" charset="0"/>
              </a:rPr>
            </a:br>
            <a:r>
              <a:rPr lang="en-US" sz="20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303742" y="1133475"/>
            <a:ext cx="9344378" cy="533400"/>
          </a:xfrm>
        </p:spPr>
        <p:txBody>
          <a:bodyPr/>
          <a:lstStyle>
            <a:defPPr>
              <a:defRPr kern="1200" smtId="4294967295"/>
            </a:defPPr>
            <a:lvl1pPr marL="0" indent="0">
              <a:buNone/>
              <a:defRPr sz="3900"/>
            </a:lvl1pPr>
          </a:lstStyle>
          <a:p>
            <a:pPr algn="ctr"/>
            <a:r>
              <a:rPr lang="en-US" sz="1300" dirty="0">
                <a:solidFill>
                  <a:schemeClr val="bg1"/>
                </a:solidFill>
                <a:cs typeface="Arial" pitchFamily="34" charset="0"/>
              </a:rPr>
              <a:t>Author Name, RN</a:t>
            </a:r>
            <a:r>
              <a:rPr lang="en-US" sz="1300" baseline="30000" dirty="0">
                <a:solidFill>
                  <a:schemeClr val="bg1"/>
                </a:solidFill>
                <a:cs typeface="Arial" pitchFamily="34" charset="0"/>
              </a:rPr>
              <a:t>1</a:t>
            </a:r>
            <a:r>
              <a:rPr lang="en-US" sz="1300" dirty="0">
                <a:solidFill>
                  <a:schemeClr val="bg1"/>
                </a:solidFill>
                <a:cs typeface="Arial" pitchFamily="34" charset="0"/>
              </a:rPr>
              <a:t>; Author Name, Ph.D</a:t>
            </a:r>
            <a:r>
              <a:rPr lang="en-US" sz="1300" baseline="30000" dirty="0">
                <a:solidFill>
                  <a:schemeClr val="bg1"/>
                </a:solidFill>
                <a:cs typeface="Arial" pitchFamily="34" charset="0"/>
              </a:rPr>
              <a:t>2</a:t>
            </a:r>
            <a:r>
              <a:rPr lang="en-US" sz="1300" dirty="0">
                <a:solidFill>
                  <a:schemeClr val="bg1"/>
                </a:solidFill>
                <a:cs typeface="Arial" pitchFamily="34" charset="0"/>
              </a:rPr>
              <a:t>, Author Name, RN</a:t>
            </a:r>
            <a:r>
              <a:rPr lang="en-US" sz="1300" baseline="30000" dirty="0">
                <a:solidFill>
                  <a:schemeClr val="bg1"/>
                </a:solidFill>
                <a:cs typeface="Arial" pitchFamily="34" charset="0"/>
              </a:rPr>
              <a:t>2,3</a:t>
            </a:r>
            <a:r>
              <a:rPr lang="en-US" sz="1300" dirty="0">
                <a:solidFill>
                  <a:schemeClr val="bg1"/>
                </a:solidFill>
                <a:cs typeface="Arial" pitchFamily="34" charset="0"/>
              </a:rPr>
              <a:t>; Author Name, Ph.D</a:t>
            </a:r>
            <a:r>
              <a:rPr lang="en-US" sz="1300" baseline="30000" dirty="0">
                <a:solidFill>
                  <a:schemeClr val="bg1"/>
                </a:solidFill>
                <a:cs typeface="Arial" pitchFamily="34" charset="0"/>
              </a:rPr>
              <a:t>1,4</a:t>
            </a:r>
            <a:r>
              <a:rPr lang="en-US" sz="1300" dirty="0">
                <a:solidFill>
                  <a:schemeClr val="bg1"/>
                </a:solidFill>
                <a:cs typeface="Arial" pitchFamily="34" charset="0"/>
              </a:rPr>
              <a:t> </a:t>
            </a:r>
            <a:br>
              <a:rPr lang="en-US" sz="1300" dirty="0">
                <a:solidFill>
                  <a:schemeClr val="bg1"/>
                </a:solidFill>
                <a:cs typeface="Arial" pitchFamily="34" charset="0"/>
              </a:rPr>
            </a:br>
            <a:r>
              <a:rPr lang="en-US" sz="1300" baseline="30000" dirty="0">
                <a:solidFill>
                  <a:schemeClr val="bg1"/>
                </a:solidFill>
                <a:cs typeface="Arial" pitchFamily="34" charset="0"/>
              </a:rPr>
              <a:t>1</a:t>
            </a:r>
            <a:r>
              <a:rPr lang="en-US" sz="1300" dirty="0">
                <a:solidFill>
                  <a:schemeClr val="bg1"/>
                </a:solidFill>
                <a:cs typeface="Arial" pitchFamily="34" charset="0"/>
              </a:rPr>
              <a:t>Name of University, City, State; </a:t>
            </a:r>
            <a:r>
              <a:rPr lang="en-US" sz="1300" baseline="30000" dirty="0">
                <a:solidFill>
                  <a:schemeClr val="bg1"/>
                </a:solidFill>
                <a:cs typeface="Arial" pitchFamily="34" charset="0"/>
              </a:rPr>
              <a:t>2</a:t>
            </a:r>
            <a:r>
              <a:rPr lang="en-US" sz="1300" dirty="0">
                <a:solidFill>
                  <a:schemeClr val="bg1"/>
                </a:solidFill>
                <a:cs typeface="Arial" pitchFamily="34" charset="0"/>
              </a:rPr>
              <a:t>Name of University, City, State; </a:t>
            </a:r>
            <a:r>
              <a:rPr lang="en-US" sz="1300" baseline="30000" dirty="0">
                <a:solidFill>
                  <a:schemeClr val="bg1"/>
                </a:solidFill>
                <a:cs typeface="Arial" pitchFamily="34" charset="0"/>
              </a:rPr>
              <a:t>3</a:t>
            </a:r>
            <a:r>
              <a:rPr lang="en-US" sz="1300" dirty="0">
                <a:solidFill>
                  <a:schemeClr val="bg1"/>
                </a:solidFill>
                <a:cs typeface="Arial" pitchFamily="34" charset="0"/>
              </a:rPr>
              <a:t>Name of University, City, State; </a:t>
            </a:r>
            <a:r>
              <a:rPr lang="en-US" sz="1300" baseline="30000" dirty="0">
                <a:solidFill>
                  <a:schemeClr val="bg1"/>
                </a:solidFill>
                <a:cs typeface="Arial" pitchFamily="34" charset="0"/>
              </a:rPr>
              <a:t>4</a:t>
            </a:r>
            <a:r>
              <a:rPr lang="en-US" sz="1300" dirty="0">
                <a:solidFill>
                  <a:schemeClr val="bg1"/>
                </a:solidFill>
                <a:cs typeface="Arial" pitchFamily="34" charset="0"/>
              </a:rPr>
              <a:t>Name of University, City, State; </a:t>
            </a:r>
          </a:p>
        </p:txBody>
      </p:sp>
    </p:spTree>
    <p:extLst>
      <p:ext uri="{BB962C8B-B14F-4D97-AF65-F5344CB8AC3E}">
        <p14:creationId xmlns:p14="http://schemas.microsoft.com/office/powerpoint/2010/main" xmlns=""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13067" y="1231266"/>
            <a:ext cx="10367963" cy="2621438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304735" y="1231266"/>
            <a:ext cx="30894971" cy="2621438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6169661"/>
            <a:ext cx="10881360" cy="1906905"/>
          </a:xfrm>
        </p:spPr>
        <p:txBody>
          <a:bodyPr anchor="t"/>
          <a:lstStyle>
            <a:defPPr>
              <a:defRPr kern="1200" smtId="4294967295"/>
            </a:defPPr>
            <a:lvl1pPr algn="l">
              <a:defRPr sz="5600" b="1" cap="all"/>
            </a:lvl1pPr>
          </a:lstStyle>
          <a:p>
            <a:r>
              <a:rPr lang="en-US"/>
              <a:t>Click to edit Master title style</a:t>
            </a:r>
          </a:p>
        </p:txBody>
      </p:sp>
      <p:sp>
        <p:nvSpPr>
          <p:cNvPr id="3" name="Text Placeholder 2"/>
          <p:cNvSpPr>
            <a:spLocks noGrp="1"/>
          </p:cNvSpPr>
          <p:nvPr>
            <p:ph type="body" idx="1"/>
          </p:nvPr>
        </p:nvSpPr>
        <p:spPr>
          <a:xfrm>
            <a:off x="1011239" y="4069400"/>
            <a:ext cx="10881360" cy="2100262"/>
          </a:xfrm>
        </p:spPr>
        <p:txBody>
          <a:bodyPr anchor="b"/>
          <a:lstStyle>
            <a:defPPr>
              <a:defRPr kern="1200" smtId="4294967295"/>
            </a:defPPr>
            <a:lvl1pPr marL="0" indent="0">
              <a:buNone/>
              <a:defRPr sz="2800">
                <a:solidFill>
                  <a:schemeClr val="tx1">
                    <a:tint val="75000"/>
                  </a:schemeClr>
                </a:solidFill>
              </a:defRPr>
            </a:lvl1pPr>
            <a:lvl2pPr marL="639920" indent="0">
              <a:buNone/>
              <a:defRPr sz="2500">
                <a:solidFill>
                  <a:schemeClr val="tx1">
                    <a:tint val="75000"/>
                  </a:schemeClr>
                </a:solidFill>
              </a:defRPr>
            </a:lvl2pPr>
            <a:lvl3pPr marL="1279841" indent="0">
              <a:buNone/>
              <a:defRPr sz="2200">
                <a:solidFill>
                  <a:schemeClr val="tx1">
                    <a:tint val="75000"/>
                  </a:schemeClr>
                </a:solidFill>
              </a:defRPr>
            </a:lvl3pPr>
            <a:lvl4pPr marL="1919761" indent="0">
              <a:buNone/>
              <a:defRPr sz="2000">
                <a:solidFill>
                  <a:schemeClr val="tx1">
                    <a:tint val="75000"/>
                  </a:schemeClr>
                </a:solidFill>
              </a:defRPr>
            </a:lvl4pPr>
            <a:lvl5pPr marL="2559681" indent="0">
              <a:buNone/>
              <a:defRPr sz="2000">
                <a:solidFill>
                  <a:schemeClr val="tx1">
                    <a:tint val="75000"/>
                  </a:schemeClr>
                </a:solidFill>
              </a:defRPr>
            </a:lvl5pPr>
            <a:lvl6pPr marL="3199602" indent="0">
              <a:buNone/>
              <a:defRPr sz="2000">
                <a:solidFill>
                  <a:schemeClr val="tx1">
                    <a:tint val="75000"/>
                  </a:schemeClr>
                </a:solidFill>
              </a:defRPr>
            </a:lvl6pPr>
            <a:lvl7pPr marL="3839522" indent="0">
              <a:buNone/>
              <a:defRPr sz="2000">
                <a:solidFill>
                  <a:schemeClr val="tx1">
                    <a:tint val="75000"/>
                  </a:schemeClr>
                </a:solidFill>
              </a:defRPr>
            </a:lvl7pPr>
            <a:lvl8pPr marL="4479442" indent="0">
              <a:buNone/>
              <a:defRPr sz="2000">
                <a:solidFill>
                  <a:schemeClr val="tx1">
                    <a:tint val="75000"/>
                  </a:schemeClr>
                </a:solidFill>
              </a:defRPr>
            </a:lvl8pPr>
            <a:lvl9pPr marL="5119363"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304734" y="7169786"/>
            <a:ext cx="20631467" cy="20275869"/>
          </a:xfrm>
        </p:spPr>
        <p:txBody>
          <a:bodyPr/>
          <a:lstStyle>
            <a:defPPr>
              <a:defRPr kern="1200" smtId="4294967295"/>
            </a:defPPr>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149560" y="7169786"/>
            <a:ext cx="20631469" cy="20275869"/>
          </a:xfrm>
        </p:spPr>
        <p:txBody>
          <a:bodyPr/>
          <a:lstStyle>
            <a:defPPr>
              <a:defRPr kern="1200" smtId="4294967295"/>
            </a:defPPr>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640081" y="2149159"/>
            <a:ext cx="5656263" cy="895667"/>
          </a:xfrm>
        </p:spPr>
        <p:txBody>
          <a:bodyPr anchor="b"/>
          <a:lstStyle>
            <a:defPPr>
              <a:defRPr kern="1200" smtId="4294967295"/>
            </a:defPPr>
            <a:lvl1pPr marL="0" indent="0">
              <a:buNone/>
              <a:defRPr sz="3400" b="1"/>
            </a:lvl1pPr>
            <a:lvl2pPr marL="639920" indent="0">
              <a:buNone/>
              <a:defRPr sz="2800" b="1"/>
            </a:lvl2pPr>
            <a:lvl3pPr marL="1279841" indent="0">
              <a:buNone/>
              <a:defRPr sz="2500" b="1"/>
            </a:lvl3pPr>
            <a:lvl4pPr marL="1919761" indent="0">
              <a:buNone/>
              <a:defRPr sz="2200" b="1"/>
            </a:lvl4pPr>
            <a:lvl5pPr marL="2559681" indent="0">
              <a:buNone/>
              <a:defRPr sz="2200" b="1"/>
            </a:lvl5pPr>
            <a:lvl6pPr marL="3199602" indent="0">
              <a:buNone/>
              <a:defRPr sz="2200" b="1"/>
            </a:lvl6pPr>
            <a:lvl7pPr marL="3839522" indent="0">
              <a:buNone/>
              <a:defRPr sz="2200" b="1"/>
            </a:lvl7pPr>
            <a:lvl8pPr marL="4479442" indent="0">
              <a:buNone/>
              <a:defRPr sz="2200" b="1"/>
            </a:lvl8pPr>
            <a:lvl9pPr marL="5119363"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1" y="3044826"/>
            <a:ext cx="5656263" cy="5531803"/>
          </a:xfrm>
        </p:spPr>
        <p:txBody>
          <a:bodyPr/>
          <a:lstStyle>
            <a:defPPr>
              <a:defRPr kern="1200" smtId="4294967295"/>
            </a:defPPr>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6" y="2149159"/>
            <a:ext cx="5658485" cy="895667"/>
          </a:xfrm>
        </p:spPr>
        <p:txBody>
          <a:bodyPr anchor="b"/>
          <a:lstStyle>
            <a:defPPr>
              <a:defRPr kern="1200" smtId="4294967295"/>
            </a:defPPr>
            <a:lvl1pPr marL="0" indent="0">
              <a:buNone/>
              <a:defRPr sz="3400" b="1"/>
            </a:lvl1pPr>
            <a:lvl2pPr marL="639920" indent="0">
              <a:buNone/>
              <a:defRPr sz="2800" b="1"/>
            </a:lvl2pPr>
            <a:lvl3pPr marL="1279841" indent="0">
              <a:buNone/>
              <a:defRPr sz="2500" b="1"/>
            </a:lvl3pPr>
            <a:lvl4pPr marL="1919761" indent="0">
              <a:buNone/>
              <a:defRPr sz="2200" b="1"/>
            </a:lvl4pPr>
            <a:lvl5pPr marL="2559681" indent="0">
              <a:buNone/>
              <a:defRPr sz="2200" b="1"/>
            </a:lvl5pPr>
            <a:lvl6pPr marL="3199602" indent="0">
              <a:buNone/>
              <a:defRPr sz="2200" b="1"/>
            </a:lvl6pPr>
            <a:lvl7pPr marL="3839522" indent="0">
              <a:buNone/>
              <a:defRPr sz="2200" b="1"/>
            </a:lvl7pPr>
            <a:lvl8pPr marL="4479442" indent="0">
              <a:buNone/>
              <a:defRPr sz="2200" b="1"/>
            </a:lvl8pPr>
            <a:lvl9pPr marL="5119363"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6"/>
            <a:ext cx="5658485" cy="5531803"/>
          </a:xfrm>
        </p:spPr>
        <p:txBody>
          <a:bodyPr/>
          <a:lstStyle>
            <a:defPPr>
              <a:defRPr kern="1200" smtId="4294967295"/>
            </a:defPPr>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382270"/>
            <a:ext cx="4211638" cy="1626870"/>
          </a:xfrm>
        </p:spPr>
        <p:txBody>
          <a:bodyPr anchor="b"/>
          <a:lstStyle>
            <a:defPPr>
              <a:defRPr kern="1200" smtId="4294967295"/>
            </a:defPPr>
            <a:lvl1pPr algn="l">
              <a:defRPr sz="2800" b="1"/>
            </a:lvl1pPr>
          </a:lstStyle>
          <a:p>
            <a:r>
              <a:rPr lang="en-US"/>
              <a:t>Click to edit Master title style</a:t>
            </a:r>
          </a:p>
        </p:txBody>
      </p:sp>
      <p:sp>
        <p:nvSpPr>
          <p:cNvPr id="3" name="Content Placeholder 2"/>
          <p:cNvSpPr>
            <a:spLocks noGrp="1"/>
          </p:cNvSpPr>
          <p:nvPr>
            <p:ph idx="1"/>
          </p:nvPr>
        </p:nvSpPr>
        <p:spPr>
          <a:xfrm>
            <a:off x="5005070" y="382271"/>
            <a:ext cx="7156450" cy="8194358"/>
          </a:xfrm>
        </p:spPr>
        <p:txBody>
          <a:bodyPr/>
          <a:lstStyle>
            <a:defPPr>
              <a:defRPr kern="1200" smtId="4294967295"/>
            </a:defPPr>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2" y="2009141"/>
            <a:ext cx="4211638" cy="6567488"/>
          </a:xfrm>
        </p:spPr>
        <p:txBody>
          <a:bodyPr/>
          <a:lstStyle>
            <a:defPPr>
              <a:defRPr kern="1200" smtId="4294967295"/>
            </a:defPPr>
            <a:lvl1pPr marL="0" indent="0">
              <a:buNone/>
              <a:defRPr sz="2000"/>
            </a:lvl1pPr>
            <a:lvl2pPr marL="639920" indent="0">
              <a:buNone/>
              <a:defRPr sz="1700"/>
            </a:lvl2pPr>
            <a:lvl3pPr marL="1279841" indent="0">
              <a:buNone/>
              <a:defRPr sz="1400"/>
            </a:lvl3pPr>
            <a:lvl4pPr marL="1919761" indent="0">
              <a:buNone/>
              <a:defRPr sz="1300"/>
            </a:lvl4pPr>
            <a:lvl5pPr marL="2559681" indent="0">
              <a:buNone/>
              <a:defRPr sz="1300"/>
            </a:lvl5pPr>
            <a:lvl6pPr marL="3199602" indent="0">
              <a:buNone/>
              <a:defRPr sz="1300"/>
            </a:lvl6pPr>
            <a:lvl7pPr marL="3839522" indent="0">
              <a:buNone/>
              <a:defRPr sz="1300"/>
            </a:lvl7pPr>
            <a:lvl8pPr marL="4479442" indent="0">
              <a:buNone/>
              <a:defRPr sz="1300"/>
            </a:lvl8pPr>
            <a:lvl9pPr marL="511936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6720841"/>
            <a:ext cx="7680960" cy="793433"/>
          </a:xfrm>
        </p:spPr>
        <p:txBody>
          <a:bodyPr anchor="b"/>
          <a:lstStyle>
            <a:defPPr>
              <a:defRPr kern="1200" smtId="4294967295"/>
            </a:defPPr>
            <a:lvl1pPr algn="l">
              <a:defRPr sz="2800" b="1"/>
            </a:lvl1pPr>
          </a:lstStyle>
          <a:p>
            <a:r>
              <a:rPr lang="en-US"/>
              <a:t>Click to edit Master title style</a:t>
            </a:r>
          </a:p>
        </p:txBody>
      </p:sp>
      <p:sp>
        <p:nvSpPr>
          <p:cNvPr id="3" name="Picture Placeholder 2"/>
          <p:cNvSpPr>
            <a:spLocks noGrp="1"/>
          </p:cNvSpPr>
          <p:nvPr>
            <p:ph type="pic" idx="1"/>
          </p:nvPr>
        </p:nvSpPr>
        <p:spPr>
          <a:xfrm>
            <a:off x="2509204" y="857885"/>
            <a:ext cx="7680960" cy="5760720"/>
          </a:xfrm>
        </p:spPr>
        <p:txBody>
          <a:bodyPr/>
          <a:lstStyle>
            <a:defPPr>
              <a:defRPr kern="1200" smtId="4294967295"/>
            </a:defPPr>
            <a:lvl1pPr marL="0" indent="0">
              <a:buNone/>
              <a:defRPr sz="4500"/>
            </a:lvl1pPr>
            <a:lvl2pPr marL="639920" indent="0">
              <a:buNone/>
              <a:defRPr sz="3900"/>
            </a:lvl2pPr>
            <a:lvl3pPr marL="1279841" indent="0">
              <a:buNone/>
              <a:defRPr sz="3400"/>
            </a:lvl3pPr>
            <a:lvl4pPr marL="1919761" indent="0">
              <a:buNone/>
              <a:defRPr sz="2800"/>
            </a:lvl4pPr>
            <a:lvl5pPr marL="2559681" indent="0">
              <a:buNone/>
              <a:defRPr sz="2800"/>
            </a:lvl5pPr>
            <a:lvl6pPr marL="3199602" indent="0">
              <a:buNone/>
              <a:defRPr sz="2800"/>
            </a:lvl6pPr>
            <a:lvl7pPr marL="3839522" indent="0">
              <a:buNone/>
              <a:defRPr sz="2800"/>
            </a:lvl7pPr>
            <a:lvl8pPr marL="4479442" indent="0">
              <a:buNone/>
              <a:defRPr sz="2800"/>
            </a:lvl8pPr>
            <a:lvl9pPr marL="5119363" indent="0">
              <a:buNone/>
              <a:defRPr sz="2800"/>
            </a:lvl9pPr>
          </a:lstStyle>
          <a:p>
            <a:endParaRPr lang="en-US"/>
          </a:p>
        </p:txBody>
      </p:sp>
      <p:sp>
        <p:nvSpPr>
          <p:cNvPr id="4" name="Text Placeholder 3"/>
          <p:cNvSpPr>
            <a:spLocks noGrp="1"/>
          </p:cNvSpPr>
          <p:nvPr>
            <p:ph type="body" sz="half" idx="2"/>
          </p:nvPr>
        </p:nvSpPr>
        <p:spPr>
          <a:xfrm>
            <a:off x="2509204" y="7514274"/>
            <a:ext cx="7680960" cy="1126807"/>
          </a:xfrm>
        </p:spPr>
        <p:txBody>
          <a:bodyPr/>
          <a:lstStyle>
            <a:defPPr>
              <a:defRPr kern="1200" smtId="4294967295"/>
            </a:defPPr>
            <a:lvl1pPr marL="0" indent="0">
              <a:buNone/>
              <a:defRPr sz="2000"/>
            </a:lvl1pPr>
            <a:lvl2pPr marL="639920" indent="0">
              <a:buNone/>
              <a:defRPr sz="1700"/>
            </a:lvl2pPr>
            <a:lvl3pPr marL="1279841" indent="0">
              <a:buNone/>
              <a:defRPr sz="1400"/>
            </a:lvl3pPr>
            <a:lvl4pPr marL="1919761" indent="0">
              <a:buNone/>
              <a:defRPr sz="1300"/>
            </a:lvl4pPr>
            <a:lvl5pPr marL="2559681" indent="0">
              <a:buNone/>
              <a:defRPr sz="1300"/>
            </a:lvl5pPr>
            <a:lvl6pPr marL="3199602" indent="0">
              <a:buNone/>
              <a:defRPr sz="1300"/>
            </a:lvl6pPr>
            <a:lvl7pPr marL="3839522" indent="0">
              <a:buNone/>
              <a:defRPr sz="1300"/>
            </a:lvl7pPr>
            <a:lvl8pPr marL="4479442" indent="0">
              <a:buNone/>
              <a:defRPr sz="1300"/>
            </a:lvl8pPr>
            <a:lvl9pPr marL="511936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pPr/>
              <a:t>2/12/2018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pPr/>
              <a:t>‹#›</a:t>
            </a:fld>
            <a:endParaRPr lang="en-US"/>
          </a:p>
        </p:txBody>
      </p:sp>
    </p:spTree>
    <p:extLst>
      <p:ext uri="{BB962C8B-B14F-4D97-AF65-F5344CB8AC3E}">
        <p14:creationId xmlns:p14="http://schemas.microsoft.com/office/powerpoint/2010/main" xmlns=""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7984" tIns="63992" rIns="127984" bIns="63992"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640080" y="2240282"/>
            <a:ext cx="11521440" cy="6336348"/>
          </a:xfrm>
          <a:prstGeom prst="rect">
            <a:avLst/>
          </a:prstGeom>
        </p:spPr>
        <p:txBody>
          <a:bodyPr vert="horz" lIns="127984" tIns="63992" rIns="127984" bIns="63992"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898891"/>
            <a:ext cx="2987040" cy="511175"/>
          </a:xfrm>
          <a:prstGeom prst="rect">
            <a:avLst/>
          </a:prstGeom>
        </p:spPr>
        <p:txBody>
          <a:bodyPr vert="horz" lIns="127984" tIns="63992" rIns="127984" bIns="63992" rtlCol="0" anchor="ctr"/>
          <a:lstStyle>
            <a:defPPr>
              <a:defRPr kern="1200" smtId="4294967295"/>
            </a:defPPr>
            <a:lvl1pPr algn="l">
              <a:defRPr sz="1700">
                <a:solidFill>
                  <a:schemeClr val="tx1">
                    <a:tint val="75000"/>
                  </a:schemeClr>
                </a:solidFill>
              </a:defRPr>
            </a:lvl1pPr>
          </a:lstStyle>
          <a:p>
            <a:fld id="{F8E1F909-3568-40F5-8205-05484158C88C}" type="datetimeFigureOut">
              <a:rPr lang="en-US" smtClean="0"/>
              <a:pPr/>
              <a:t>2/12/2018</a:t>
            </a:fld>
            <a:endParaRPr lang="en-US"/>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7984" tIns="63992" rIns="127984" bIns="63992" rtlCol="0" anchor="ctr"/>
          <a:lstStyle>
            <a:defPPr>
              <a:defRPr kern="1200" smtId="4294967295"/>
            </a:defPPr>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7984" tIns="63992" rIns="127984" bIns="63992" rtlCol="0" anchor="ctr"/>
          <a:lstStyle>
            <a:defPPr>
              <a:defRPr kern="1200" smtId="4294967295"/>
            </a:defPPr>
            <a:lvl1pPr algn="r">
              <a:defRPr sz="1700">
                <a:solidFill>
                  <a:schemeClr val="tx1">
                    <a:tint val="75000"/>
                  </a:schemeClr>
                </a:solidFill>
              </a:defRPr>
            </a:lvl1pPr>
          </a:lstStyle>
          <a:p>
            <a:fld id="{5A40D005-FB29-4DA1-AF6A-7002CDC49E30}" type="slidenum">
              <a:rPr lang="en-US" smtClean="0"/>
              <a:pPr/>
              <a:t>‹#›</a:t>
            </a:fld>
            <a:endParaRPr lang="en-US"/>
          </a:p>
        </p:txBody>
      </p:sp>
      <p:pic>
        <p:nvPicPr>
          <p:cNvPr id="7" name="New picture"/>
          <p:cNvPicPr/>
          <p:nvPr/>
        </p:nvPicPr>
        <p:blipFill dpi="0">
          <a:blip r:embed="rId13" cstate="print"/>
          <a:stretch>
            <a:fillRect/>
          </a:stretch>
        </p:blipFill>
        <p:spPr>
          <a:xfrm rot="16200000">
            <a:off x="-2696634" y="4800600"/>
            <a:ext cx="4482042" cy="455613"/>
          </a:xfrm>
          <a:prstGeom prst="rect">
            <a:avLst/>
          </a:prstGeom>
        </p:spPr>
      </p:pic>
      <p:pic>
        <p:nvPicPr>
          <p:cNvPr id="8" name="New picture"/>
          <p:cNvPicPr/>
          <p:nvPr/>
        </p:nvPicPr>
        <p:blipFill dpi="0">
          <a:blip r:embed="rId13" cstate="print"/>
          <a:stretch>
            <a:fillRect/>
          </a:stretch>
        </p:blipFill>
        <p:spPr>
          <a:xfrm rot="5400000">
            <a:off x="11016191" y="4800600"/>
            <a:ext cx="4482042" cy="455613"/>
          </a:xfrm>
          <a:prstGeom prst="rect">
            <a:avLst/>
          </a:prstGeom>
        </p:spPr>
      </p:pic>
      <p:pic>
        <p:nvPicPr>
          <p:cNvPr id="9" name="New picture"/>
          <p:cNvPicPr/>
          <p:nvPr/>
        </p:nvPicPr>
        <p:blipFill dpi="0">
          <a:blip r:embed="rId14" cstate="print"/>
          <a:stretch>
            <a:fillRect/>
          </a:stretch>
        </p:blipFill>
        <p:spPr>
          <a:xfrm>
            <a:off x="16669" y="9749366"/>
            <a:ext cx="12768263" cy="588963"/>
          </a:xfrm>
          <a:prstGeom prst="rect">
            <a:avLst/>
          </a:prstGeom>
        </p:spPr>
      </p:pic>
      <p:sp>
        <p:nvSpPr>
          <p:cNvPr id="10" name="New shape"/>
          <p:cNvSpPr/>
          <p:nvPr/>
        </p:nvSpPr>
        <p:spPr>
          <a:xfrm>
            <a:off x="16669" y="9916054"/>
            <a:ext cx="6400800" cy="370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6664" tIns="13332" rIns="26664" bIns="13332" rtlCol="0" anchor="ctr"/>
          <a:lstStyle>
            <a:defPPr>
              <a:defRPr kern="1200" smtId="4294967295"/>
            </a:defPPr>
          </a:lstStyle>
          <a:p>
            <a:pPr algn="l"/>
            <a:r>
              <a:rPr sz="1900">
                <a:solidFill>
                  <a:srgbClr val="808080"/>
                </a:solidFill>
              </a:rPr>
              <a:t>Template ID: neonboxes  Size: 36x48</a:t>
            </a:r>
          </a:p>
        </p:txBody>
      </p:sp>
    </p:spTree>
    <p:extLst>
      <p:ext uri="{BB962C8B-B14F-4D97-AF65-F5344CB8AC3E}">
        <p14:creationId xmlns:p14="http://schemas.microsoft.com/office/powerpoint/2010/main" xmlns=""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79841" rtl="0" eaLnBrk="1" latinLnBrk="0" hangingPunct="1">
        <a:spcBef>
          <a:spcPct val="0"/>
        </a:spcBef>
        <a:buNone/>
        <a:defRPr sz="6200" kern="1200">
          <a:solidFill>
            <a:schemeClr val="tx1"/>
          </a:solidFill>
          <a:latin typeface="+mj-lt"/>
          <a:ea typeface="+mj-ea"/>
          <a:cs typeface="+mj-cs"/>
        </a:defRPr>
      </a:lvl1pPr>
    </p:titleStyle>
    <p:bodyStyle>
      <a:defPPr>
        <a:defRPr kern="1200" smtId="4294967295"/>
      </a:defPPr>
      <a:lvl1pPr marL="479940" indent="-479940" algn="l" defTabSz="1279841"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39871" indent="-399950" algn="l" defTabSz="1279841"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99801" indent="-319960" algn="l" defTabSz="1279841"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39721"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7964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1956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59482"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9403"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9323" indent="-319960" algn="l" defTabSz="1279841"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9841" rtl="0" eaLnBrk="1" latinLnBrk="0" hangingPunct="1">
        <a:defRPr sz="2500" kern="1200">
          <a:solidFill>
            <a:schemeClr val="tx1"/>
          </a:solidFill>
          <a:latin typeface="+mn-lt"/>
          <a:ea typeface="+mn-ea"/>
          <a:cs typeface="+mn-cs"/>
        </a:defRPr>
      </a:lvl1pPr>
      <a:lvl2pPr marL="639920" algn="l" defTabSz="1279841" rtl="0" eaLnBrk="1" latinLnBrk="0" hangingPunct="1">
        <a:defRPr sz="2500" kern="1200">
          <a:solidFill>
            <a:schemeClr val="tx1"/>
          </a:solidFill>
          <a:latin typeface="+mn-lt"/>
          <a:ea typeface="+mn-ea"/>
          <a:cs typeface="+mn-cs"/>
        </a:defRPr>
      </a:lvl2pPr>
      <a:lvl3pPr marL="1279841" algn="l" defTabSz="1279841" rtl="0" eaLnBrk="1" latinLnBrk="0" hangingPunct="1">
        <a:defRPr sz="2500" kern="1200">
          <a:solidFill>
            <a:schemeClr val="tx1"/>
          </a:solidFill>
          <a:latin typeface="+mn-lt"/>
          <a:ea typeface="+mn-ea"/>
          <a:cs typeface="+mn-cs"/>
        </a:defRPr>
      </a:lvl3pPr>
      <a:lvl4pPr marL="1919761" algn="l" defTabSz="1279841" rtl="0" eaLnBrk="1" latinLnBrk="0" hangingPunct="1">
        <a:defRPr sz="2500" kern="1200">
          <a:solidFill>
            <a:schemeClr val="tx1"/>
          </a:solidFill>
          <a:latin typeface="+mn-lt"/>
          <a:ea typeface="+mn-ea"/>
          <a:cs typeface="+mn-cs"/>
        </a:defRPr>
      </a:lvl4pPr>
      <a:lvl5pPr marL="2559681" algn="l" defTabSz="1279841" rtl="0" eaLnBrk="1" latinLnBrk="0" hangingPunct="1">
        <a:defRPr sz="2500" kern="1200">
          <a:solidFill>
            <a:schemeClr val="tx1"/>
          </a:solidFill>
          <a:latin typeface="+mn-lt"/>
          <a:ea typeface="+mn-ea"/>
          <a:cs typeface="+mn-cs"/>
        </a:defRPr>
      </a:lvl5pPr>
      <a:lvl6pPr marL="3199602" algn="l" defTabSz="1279841" rtl="0" eaLnBrk="1" latinLnBrk="0" hangingPunct="1">
        <a:defRPr sz="2500" kern="1200">
          <a:solidFill>
            <a:schemeClr val="tx1"/>
          </a:solidFill>
          <a:latin typeface="+mn-lt"/>
          <a:ea typeface="+mn-ea"/>
          <a:cs typeface="+mn-cs"/>
        </a:defRPr>
      </a:lvl6pPr>
      <a:lvl7pPr marL="3839522" algn="l" defTabSz="1279841" rtl="0" eaLnBrk="1" latinLnBrk="0" hangingPunct="1">
        <a:defRPr sz="2500" kern="1200">
          <a:solidFill>
            <a:schemeClr val="tx1"/>
          </a:solidFill>
          <a:latin typeface="+mn-lt"/>
          <a:ea typeface="+mn-ea"/>
          <a:cs typeface="+mn-cs"/>
        </a:defRPr>
      </a:lvl7pPr>
      <a:lvl8pPr marL="4479442" algn="l" defTabSz="1279841" rtl="0" eaLnBrk="1" latinLnBrk="0" hangingPunct="1">
        <a:defRPr sz="2500" kern="1200">
          <a:solidFill>
            <a:schemeClr val="tx1"/>
          </a:solidFill>
          <a:latin typeface="+mn-lt"/>
          <a:ea typeface="+mn-ea"/>
          <a:cs typeface="+mn-cs"/>
        </a:defRPr>
      </a:lvl8pPr>
      <a:lvl9pPr marL="5119363" algn="l" defTabSz="1279841"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801601" cy="9601200"/>
            <a:chOff x="-1648" y="0"/>
            <a:chExt cx="49379250" cy="32918400"/>
          </a:xfrm>
        </p:grpSpPr>
        <p:sp>
          <p:nvSpPr>
            <p:cNvPr id="73" name="Rectangle 72"/>
            <p:cNvSpPr/>
            <p:nvPr/>
          </p:nvSpPr>
          <p:spPr>
            <a:xfrm>
              <a:off x="-1648" y="0"/>
              <a:ext cx="49379250" cy="32918400"/>
            </a:xfrm>
            <a:prstGeom prst="rect">
              <a:avLst/>
            </a:prstGeom>
            <a:gradFill>
              <a:gsLst>
                <a:gs pos="100000">
                  <a:schemeClr val="accent2">
                    <a:lumMod val="40000"/>
                    <a:lumOff val="6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4" name="Rounded Rectangle 73"/>
            <p:cNvSpPr/>
            <p:nvPr/>
          </p:nvSpPr>
          <p:spPr>
            <a:xfrm>
              <a:off x="10366539" y="5410461"/>
              <a:ext cx="28367238" cy="18625457"/>
            </a:xfrm>
            <a:prstGeom prst="roundRect">
              <a:avLst>
                <a:gd name="adj" fmla="val 4189"/>
              </a:avLst>
            </a:prstGeom>
            <a:solidFill>
              <a:srgbClr val="1E1C11">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5" name="Rounded Rectangle 74"/>
            <p:cNvSpPr/>
            <p:nvPr/>
          </p:nvSpPr>
          <p:spPr>
            <a:xfrm>
              <a:off x="897040" y="533400"/>
              <a:ext cx="47583728" cy="4419600"/>
            </a:xfrm>
            <a:prstGeom prst="roundRect">
              <a:avLst/>
            </a:prstGeom>
            <a:solidFill>
              <a:srgbClr val="4F6228">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6" name="Rounded Rectangle 75"/>
            <p:cNvSpPr/>
            <p:nvPr/>
          </p:nvSpPr>
          <p:spPr>
            <a:xfrm>
              <a:off x="863149" y="5409189"/>
              <a:ext cx="9253727" cy="12421611"/>
            </a:xfrm>
            <a:prstGeom prst="roundRect">
              <a:avLst>
                <a:gd name="adj" fmla="val 11729"/>
              </a:avLst>
            </a:prstGeom>
            <a:solidFill>
              <a:schemeClr val="accent2">
                <a:lumMod val="7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7" name="Rounded Rectangle 76"/>
            <p:cNvSpPr/>
            <p:nvPr/>
          </p:nvSpPr>
          <p:spPr>
            <a:xfrm>
              <a:off x="863149" y="18364200"/>
              <a:ext cx="9253727" cy="13573630"/>
            </a:xfrm>
            <a:prstGeom prst="roundRect">
              <a:avLst>
                <a:gd name="adj" fmla="val 11729"/>
              </a:avLst>
            </a:prstGeom>
            <a:solidFill>
              <a:schemeClr val="accent6">
                <a:lumMod val="50000"/>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78" name="Rounded Rectangle 77"/>
            <p:cNvSpPr/>
            <p:nvPr/>
          </p:nvSpPr>
          <p:spPr>
            <a:xfrm>
              <a:off x="39223084" y="5486400"/>
              <a:ext cx="9253729" cy="11756571"/>
            </a:xfrm>
            <a:prstGeom prst="roundRect">
              <a:avLst>
                <a:gd name="adj" fmla="val 11729"/>
              </a:avLst>
            </a:prstGeom>
            <a:solidFill>
              <a:schemeClr val="tx2">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80" name="Rounded Rectangle 79"/>
            <p:cNvSpPr/>
            <p:nvPr/>
          </p:nvSpPr>
          <p:spPr>
            <a:xfrm>
              <a:off x="39223084" y="25211314"/>
              <a:ext cx="9253729" cy="6400800"/>
            </a:xfrm>
            <a:prstGeom prst="roundRect">
              <a:avLst>
                <a:gd name="adj" fmla="val 11729"/>
              </a:avLst>
            </a:prstGeom>
            <a:solidFill>
              <a:schemeClr val="accent3">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81" name="TextBox 80"/>
            <p:cNvSpPr txBox="1"/>
            <p:nvPr/>
          </p:nvSpPr>
          <p:spPr>
            <a:xfrm>
              <a:off x="11125199" y="5604816"/>
              <a:ext cx="2613525" cy="1002473"/>
            </a:xfrm>
            <a:prstGeom prst="rect">
              <a:avLst/>
            </a:prstGeom>
            <a:noFill/>
          </p:spPr>
          <p:txBody>
            <a:bodyPr wrap="none" rtlCol="0">
              <a:spAutoFit/>
            </a:bodyPr>
            <a:lstStyle>
              <a:defPPr>
                <a:defRPr kern="1200" smtId="4294967295"/>
              </a:defPPr>
            </a:lstStyle>
            <a:p>
              <a:r>
                <a:rPr lang="en-US" sz="1300" b="1" i="1" dirty="0">
                  <a:solidFill>
                    <a:schemeClr val="bg1"/>
                  </a:solidFill>
                  <a:effectLst>
                    <a:outerShdw blurRad="38100" dist="38100" dir="2700000" algn="tl">
                      <a:srgbClr val="000000">
                        <a:alpha val="43137"/>
                      </a:srgbClr>
                    </a:outerShdw>
                  </a:effectLst>
                  <a:cs typeface="Arial" pitchFamily="34" charset="0"/>
                </a:rPr>
                <a:t>Results</a:t>
              </a:r>
            </a:p>
          </p:txBody>
        </p:sp>
        <p:sp>
          <p:nvSpPr>
            <p:cNvPr id="82" name="TextBox 81"/>
            <p:cNvSpPr txBox="1"/>
            <p:nvPr/>
          </p:nvSpPr>
          <p:spPr>
            <a:xfrm>
              <a:off x="26451520" y="9927771"/>
              <a:ext cx="12050887" cy="1266281"/>
            </a:xfrm>
            <a:prstGeom prst="rect">
              <a:avLst/>
            </a:prstGeom>
            <a:noFill/>
          </p:spPr>
          <p:txBody>
            <a:bodyPr wrap="square" rtlCol="0">
              <a:spAutoFit/>
            </a:bodyPr>
            <a:lstStyle>
              <a:defPPr>
                <a:defRPr kern="1200" smtId="4294967295"/>
              </a:defPPr>
            </a:lstStyle>
            <a:p>
              <a:r>
                <a:rPr lang="sr-Latn-RS" sz="900" dirty="0">
                  <a:solidFill>
                    <a:schemeClr val="bg1"/>
                  </a:solidFill>
                  <a:cs typeface="Arial" pitchFamily="34" charset="0"/>
                </a:rPr>
                <a:t>We can see results here and it has only one mistake. Accuracy oft the model was 87% in 500 epochs.</a:t>
              </a:r>
              <a:endParaRPr lang="en-US" sz="900" dirty="0">
                <a:solidFill>
                  <a:schemeClr val="bg1"/>
                </a:solidFill>
                <a:cs typeface="Arial" pitchFamily="34" charset="0"/>
              </a:endParaRPr>
            </a:p>
          </p:txBody>
        </p:sp>
        <p:sp>
          <p:nvSpPr>
            <p:cNvPr id="83" name="TextBox 82"/>
            <p:cNvSpPr txBox="1"/>
            <p:nvPr/>
          </p:nvSpPr>
          <p:spPr>
            <a:xfrm>
              <a:off x="26157596" y="17853151"/>
              <a:ext cx="13123965" cy="1741135"/>
            </a:xfrm>
            <a:prstGeom prst="rect">
              <a:avLst/>
            </a:prstGeom>
            <a:noFill/>
          </p:spPr>
          <p:txBody>
            <a:bodyPr wrap="square" rtlCol="0">
              <a:spAutoFit/>
            </a:bodyPr>
            <a:lstStyle>
              <a:defPPr>
                <a:defRPr kern="1200" smtId="4294967295"/>
              </a:defPPr>
            </a:lstStyle>
            <a:p>
              <a:r>
                <a:rPr lang="en-US" sz="900" dirty="0">
                  <a:solidFill>
                    <a:schemeClr val="bg1"/>
                  </a:solidFill>
                  <a:cs typeface="Arial" pitchFamily="34" charset="0"/>
                </a:rPr>
                <a:t>On the graphical presentation above it is obvious that Random Forest and Extra Trees give the same results, which means that we didn’t gain much progress by using Extra Trees for stacking.</a:t>
              </a:r>
            </a:p>
          </p:txBody>
        </p:sp>
        <p:sp>
          <p:nvSpPr>
            <p:cNvPr id="84" name="TextBox 83"/>
            <p:cNvSpPr txBox="1"/>
            <p:nvPr/>
          </p:nvSpPr>
          <p:spPr>
            <a:xfrm>
              <a:off x="1409168" y="5621859"/>
              <a:ext cx="5532743" cy="1319043"/>
            </a:xfrm>
            <a:prstGeom prst="rect">
              <a:avLst/>
            </a:prstGeom>
            <a:noFill/>
          </p:spPr>
          <p:txBody>
            <a:bodyPr wrap="none" rtlCol="0">
              <a:spAutoFit/>
            </a:bodyPr>
            <a:lstStyle>
              <a:defPPr>
                <a:defRPr kern="1200" smtId="4294967295"/>
              </a:defPPr>
            </a:lstStyle>
            <a:p>
              <a:r>
                <a:rPr lang="en-US" sz="1900" b="1" i="1" dirty="0">
                  <a:solidFill>
                    <a:schemeClr val="bg1"/>
                  </a:solidFill>
                  <a:effectLst>
                    <a:outerShdw blurRad="38100" dist="38100" dir="2700000" algn="tl">
                      <a:srgbClr val="000000">
                        <a:alpha val="43137"/>
                      </a:srgbClr>
                    </a:outerShdw>
                  </a:effectLst>
                  <a:cs typeface="Arial" pitchFamily="34" charset="0"/>
                </a:rPr>
                <a:t>Introduction</a:t>
              </a:r>
            </a:p>
          </p:txBody>
        </p:sp>
        <p:sp>
          <p:nvSpPr>
            <p:cNvPr id="85" name="TextBox 84"/>
            <p:cNvSpPr txBox="1"/>
            <p:nvPr/>
          </p:nvSpPr>
          <p:spPr>
            <a:xfrm>
              <a:off x="1112814" y="8243685"/>
              <a:ext cx="8487058" cy="6700735"/>
            </a:xfrm>
            <a:prstGeom prst="rect">
              <a:avLst/>
            </a:prstGeom>
            <a:noFill/>
          </p:spPr>
          <p:txBody>
            <a:bodyPr wrap="square" rtlCol="0">
              <a:spAutoFit/>
            </a:bodyPr>
            <a:lstStyle>
              <a:defPPr>
                <a:defRPr kern="1200" smtId="4294967295"/>
              </a:defPPr>
            </a:lstStyle>
            <a:p>
              <a:r>
                <a:rPr lang="sr-Latn-RS" sz="1200" dirty="0">
                  <a:solidFill>
                    <a:schemeClr val="bg1"/>
                  </a:solidFill>
                </a:rPr>
                <a:t>We were classifying </a:t>
              </a:r>
              <a:r>
                <a:rPr lang="sr-Latn-RS" sz="1200" dirty="0" smtClean="0">
                  <a:solidFill>
                    <a:schemeClr val="bg1"/>
                  </a:solidFill>
                </a:rPr>
                <a:t>fru</a:t>
              </a:r>
              <a:r>
                <a:rPr lang="en-US" sz="1200" dirty="0" smtClean="0">
                  <a:solidFill>
                    <a:schemeClr val="bg1"/>
                  </a:solidFill>
                </a:rPr>
                <a:t>it</a:t>
              </a:r>
              <a:r>
                <a:rPr lang="sr-Latn-RS" sz="1200" dirty="0" smtClean="0">
                  <a:solidFill>
                    <a:schemeClr val="bg1"/>
                  </a:solidFill>
                </a:rPr>
                <a:t>s </a:t>
              </a:r>
              <a:r>
                <a:rPr lang="sr-Latn-RS" sz="1200" dirty="0">
                  <a:solidFill>
                    <a:schemeClr val="bg1"/>
                  </a:solidFill>
                </a:rPr>
                <a:t>and vegetables  if they were fresh or rotten. These days in agriculture it </a:t>
              </a:r>
              <a:r>
                <a:rPr lang="en-US" sz="1200" dirty="0" smtClean="0">
                  <a:solidFill>
                    <a:schemeClr val="bg1"/>
                  </a:solidFill>
                </a:rPr>
                <a:t>is </a:t>
              </a:r>
              <a:r>
                <a:rPr lang="sr-Latn-RS" sz="1200" dirty="0" smtClean="0">
                  <a:solidFill>
                    <a:schemeClr val="bg1"/>
                  </a:solidFill>
                </a:rPr>
                <a:t>common </a:t>
              </a:r>
              <a:r>
                <a:rPr lang="sr-Latn-RS" sz="1200" dirty="0">
                  <a:solidFill>
                    <a:schemeClr val="bg1"/>
                  </a:solidFill>
                </a:rPr>
                <a:t>to use mashine learning and other methods to classify their products and by classifying they </a:t>
              </a:r>
              <a:r>
                <a:rPr lang="sr-Latn-RS" sz="1200" dirty="0" smtClean="0">
                  <a:solidFill>
                    <a:schemeClr val="bg1"/>
                  </a:solidFill>
                </a:rPr>
                <a:t>can</a:t>
              </a:r>
              <a:r>
                <a:rPr lang="en-US" sz="1200" dirty="0" smtClean="0">
                  <a:solidFill>
                    <a:schemeClr val="bg1"/>
                  </a:solidFill>
                </a:rPr>
                <a:t> have</a:t>
              </a:r>
              <a:r>
                <a:rPr lang="sr-Latn-RS" sz="1200" dirty="0" smtClean="0">
                  <a:solidFill>
                    <a:schemeClr val="bg1"/>
                  </a:solidFill>
                </a:rPr>
                <a:t> </a:t>
              </a:r>
              <a:r>
                <a:rPr lang="sr-Latn-RS" sz="1200" dirty="0">
                  <a:solidFill>
                    <a:schemeClr val="bg1"/>
                  </a:solidFill>
                </a:rPr>
                <a:t>different prices  depending on </a:t>
              </a:r>
              <a:r>
                <a:rPr lang="en-US" sz="1200" dirty="0" smtClean="0">
                  <a:solidFill>
                    <a:schemeClr val="bg1"/>
                  </a:solidFill>
                </a:rPr>
                <a:t>the</a:t>
              </a:r>
              <a:r>
                <a:rPr lang="sr-Latn-RS" sz="1200" dirty="0" smtClean="0">
                  <a:solidFill>
                    <a:schemeClr val="bg1"/>
                  </a:solidFill>
                </a:rPr>
                <a:t> </a:t>
              </a:r>
              <a:r>
                <a:rPr lang="sr-Latn-RS" sz="1200" dirty="0">
                  <a:solidFill>
                    <a:schemeClr val="bg1"/>
                  </a:solidFill>
                </a:rPr>
                <a:t>class.  </a:t>
              </a:r>
            </a:p>
            <a:p>
              <a:endParaRPr lang="en-US" sz="1300" dirty="0">
                <a:solidFill>
                  <a:schemeClr val="bg1"/>
                </a:solidFill>
                <a:cs typeface="Arial" pitchFamily="34" charset="0"/>
              </a:endParaRPr>
            </a:p>
          </p:txBody>
        </p:sp>
        <p:sp>
          <p:nvSpPr>
            <p:cNvPr id="86" name="TextBox 85"/>
            <p:cNvSpPr txBox="1"/>
            <p:nvPr/>
          </p:nvSpPr>
          <p:spPr>
            <a:xfrm>
              <a:off x="1467972" y="19071771"/>
              <a:ext cx="8587995" cy="1266281"/>
            </a:xfrm>
            <a:prstGeom prst="rect">
              <a:avLst/>
            </a:prstGeom>
            <a:noFill/>
          </p:spPr>
          <p:txBody>
            <a:bodyPr wrap="none" rtlCol="0">
              <a:spAutoFit/>
            </a:bodyPr>
            <a:lstStyle>
              <a:defPPr>
                <a:defRPr kern="1200" smtId="4294967295"/>
              </a:defPPr>
            </a:lstStyle>
            <a:p>
              <a:r>
                <a:rPr lang="en-US" sz="1800" b="1" i="1" dirty="0">
                  <a:solidFill>
                    <a:schemeClr val="bg1"/>
                  </a:solidFill>
                  <a:effectLst>
                    <a:outerShdw blurRad="38100" dist="38100" dir="2700000" algn="tl">
                      <a:srgbClr val="000000">
                        <a:alpha val="43137"/>
                      </a:srgbClr>
                    </a:outerShdw>
                  </a:effectLst>
                  <a:cs typeface="Arial" pitchFamily="34" charset="0"/>
                </a:rPr>
                <a:t>Methods &amp; Materials</a:t>
              </a:r>
            </a:p>
          </p:txBody>
        </p:sp>
        <p:sp>
          <p:nvSpPr>
            <p:cNvPr id="87" name="TextBox 86"/>
            <p:cNvSpPr txBox="1"/>
            <p:nvPr/>
          </p:nvSpPr>
          <p:spPr>
            <a:xfrm>
              <a:off x="1139572" y="20391045"/>
              <a:ext cx="8458202" cy="7914254"/>
            </a:xfrm>
            <a:prstGeom prst="rect">
              <a:avLst/>
            </a:prstGeom>
            <a:noFill/>
          </p:spPr>
          <p:txBody>
            <a:bodyPr wrap="square" rtlCol="0">
              <a:spAutoFit/>
            </a:bodyPr>
            <a:lstStyle>
              <a:defPPr>
                <a:defRPr kern="1200" smtId="4294967295"/>
              </a:defPPr>
            </a:lstStyle>
            <a:p>
              <a:r>
                <a:rPr lang="sr-Latn-RS" sz="1200" dirty="0">
                  <a:solidFill>
                    <a:schemeClr val="bg1"/>
                  </a:solidFill>
                  <a:cs typeface="Arial" pitchFamily="34" charset="0"/>
                </a:rPr>
                <a:t>Materials used for classifying fruits and vegetables represent a self made dataset. This </a:t>
              </a:r>
              <a:r>
                <a:rPr lang="sr-Latn-RS" sz="1200" dirty="0" smtClean="0">
                  <a:solidFill>
                    <a:schemeClr val="bg1"/>
                  </a:solidFill>
                  <a:cs typeface="Arial" pitchFamily="34" charset="0"/>
                </a:rPr>
                <a:t>is</a:t>
              </a:r>
              <a:r>
                <a:rPr lang="en-US" sz="1200" dirty="0" smtClean="0">
                  <a:solidFill>
                    <a:schemeClr val="bg1"/>
                  </a:solidFill>
                  <a:cs typeface="Arial" pitchFamily="34" charset="0"/>
                </a:rPr>
                <a:t> a</a:t>
              </a:r>
              <a:r>
                <a:rPr lang="sr-Latn-RS" sz="1200" dirty="0" smtClean="0">
                  <a:solidFill>
                    <a:schemeClr val="bg1"/>
                  </a:solidFill>
                  <a:cs typeface="Arial" pitchFamily="34" charset="0"/>
                </a:rPr>
                <a:t> </a:t>
              </a:r>
              <a:r>
                <a:rPr lang="sr-Latn-RS" sz="1200" dirty="0">
                  <a:solidFill>
                    <a:schemeClr val="bg1"/>
                  </a:solidFill>
                  <a:cs typeface="Arial" pitchFamily="34" charset="0"/>
                </a:rPr>
                <a:t>very small dataset with about 450 training pictures and about 200 validation pics. And because we had very poor dataset, we were forced to use different methods </a:t>
              </a:r>
              <a:r>
                <a:rPr lang="en-US" sz="1200" dirty="0" smtClean="0">
                  <a:solidFill>
                    <a:schemeClr val="bg1"/>
                  </a:solidFill>
                  <a:cs typeface="Arial" pitchFamily="34" charset="0"/>
                </a:rPr>
                <a:t>to get better results</a:t>
              </a:r>
              <a:r>
                <a:rPr lang="sr-Latn-RS" sz="1200" dirty="0" smtClean="0">
                  <a:solidFill>
                    <a:schemeClr val="bg1"/>
                  </a:solidFill>
                  <a:cs typeface="Arial" pitchFamily="34" charset="0"/>
                </a:rPr>
                <a:t>. </a:t>
              </a:r>
              <a:r>
                <a:rPr lang="sr-Latn-RS" sz="1200" dirty="0">
                  <a:solidFill>
                    <a:schemeClr val="bg1"/>
                  </a:solidFill>
                  <a:cs typeface="Arial" pitchFamily="34" charset="0"/>
                </a:rPr>
                <a:t>The pictures were taken from Google Images, via web scraping. </a:t>
              </a:r>
            </a:p>
          </p:txBody>
        </p:sp>
        <p:sp>
          <p:nvSpPr>
            <p:cNvPr id="88" name="TextBox 87"/>
            <p:cNvSpPr txBox="1"/>
            <p:nvPr/>
          </p:nvSpPr>
          <p:spPr>
            <a:xfrm>
              <a:off x="39817397" y="5707560"/>
              <a:ext cx="3841013" cy="1002473"/>
            </a:xfrm>
            <a:prstGeom prst="rect">
              <a:avLst/>
            </a:prstGeom>
            <a:noFill/>
          </p:spPr>
          <p:txBody>
            <a:bodyPr wrap="none" rtlCol="0">
              <a:spAutoFit/>
            </a:bodyPr>
            <a:lstStyle>
              <a:defPPr>
                <a:defRPr kern="1200" smtId="4294967295"/>
              </a:defPPr>
            </a:lstStyle>
            <a:p>
              <a:r>
                <a:rPr lang="en-US" sz="1300" b="1" i="1" dirty="0">
                  <a:solidFill>
                    <a:schemeClr val="bg1"/>
                  </a:solidFill>
                  <a:effectLst>
                    <a:outerShdw blurRad="38100" dist="38100" dir="2700000" algn="tl">
                      <a:srgbClr val="000000">
                        <a:alpha val="43137"/>
                      </a:srgbClr>
                    </a:outerShdw>
                  </a:effectLst>
                  <a:cs typeface="Arial" pitchFamily="34" charset="0"/>
                </a:rPr>
                <a:t>Conclusions</a:t>
              </a:r>
            </a:p>
          </p:txBody>
        </p:sp>
        <p:sp>
          <p:nvSpPr>
            <p:cNvPr id="89" name="TextBox 88"/>
            <p:cNvSpPr txBox="1"/>
            <p:nvPr/>
          </p:nvSpPr>
          <p:spPr>
            <a:xfrm>
              <a:off x="39547801" y="6486494"/>
              <a:ext cx="8458202" cy="4590267"/>
            </a:xfrm>
            <a:prstGeom prst="rect">
              <a:avLst/>
            </a:prstGeom>
            <a:noFill/>
          </p:spPr>
          <p:txBody>
            <a:bodyPr wrap="square" rtlCol="0">
              <a:spAutoFit/>
            </a:bodyPr>
            <a:lstStyle>
              <a:defPPr>
                <a:defRPr kern="1200" smtId="4294967295"/>
              </a:defPPr>
            </a:lstStyle>
            <a:p>
              <a:r>
                <a:rPr lang="sr-Latn-RS" sz="900" dirty="0">
                  <a:solidFill>
                    <a:schemeClr val="bg1"/>
                  </a:solidFill>
                  <a:cs typeface="Arial" pitchFamily="34" charset="0"/>
                </a:rPr>
                <a:t>With so small amount of data transfer learning method gave us pretty nice results bearing in mind that for traditional convolutional neural networks you would need a lot more of data not to overfit. No wonder why this method i becoming more and more popular in practice and by expanding ImageNet database we will have even better models for generalization. </a:t>
              </a:r>
              <a:endParaRPr lang="en-US" sz="1100" dirty="0">
                <a:solidFill>
                  <a:schemeClr val="bg1"/>
                </a:solidFill>
                <a:cs typeface="Arial" pitchFamily="34" charset="0"/>
              </a:endParaRPr>
            </a:p>
          </p:txBody>
        </p:sp>
        <p:sp>
          <p:nvSpPr>
            <p:cNvPr id="91" name="TextBox 90"/>
            <p:cNvSpPr txBox="1"/>
            <p:nvPr/>
          </p:nvSpPr>
          <p:spPr>
            <a:xfrm>
              <a:off x="39817397" y="25643205"/>
              <a:ext cx="4723977" cy="1266281"/>
            </a:xfrm>
            <a:prstGeom prst="rect">
              <a:avLst/>
            </a:prstGeom>
            <a:noFill/>
          </p:spPr>
          <p:txBody>
            <a:bodyPr wrap="none" rtlCol="0">
              <a:spAutoFit/>
            </a:bodyPr>
            <a:lstStyle>
              <a:defPPr>
                <a:defRPr kern="1200" smtId="4294967295"/>
              </a:defPPr>
            </a:lstStyle>
            <a:p>
              <a:r>
                <a:rPr lang="en-US" sz="1800" b="1" i="1" dirty="0">
                  <a:solidFill>
                    <a:schemeClr val="bg1"/>
                  </a:solidFill>
                  <a:effectLst>
                    <a:outerShdw blurRad="38100" dist="38100" dir="2700000" algn="tl">
                      <a:srgbClr val="000000">
                        <a:alpha val="43137"/>
                      </a:srgbClr>
                    </a:outerShdw>
                  </a:effectLst>
                  <a:cs typeface="Arial" pitchFamily="34" charset="0"/>
                </a:rPr>
                <a:t>References</a:t>
              </a:r>
            </a:p>
          </p:txBody>
        </p:sp>
        <p:sp>
          <p:nvSpPr>
            <p:cNvPr id="92" name="TextBox 91"/>
            <p:cNvSpPr txBox="1"/>
            <p:nvPr/>
          </p:nvSpPr>
          <p:spPr>
            <a:xfrm>
              <a:off x="39678103" y="28351094"/>
              <a:ext cx="8458202" cy="791424"/>
            </a:xfrm>
            <a:prstGeom prst="rect">
              <a:avLst/>
            </a:prstGeom>
            <a:noFill/>
          </p:spPr>
          <p:txBody>
            <a:bodyPr wrap="square" rtlCol="0">
              <a:spAutoFit/>
            </a:bodyPr>
            <a:lstStyle>
              <a:defPPr>
                <a:defRPr kern="1200" smtId="4294967295"/>
              </a:defPPr>
            </a:lstStyle>
            <a:p>
              <a:endParaRPr lang="en-US" sz="900" dirty="0"/>
            </a:p>
          </p:txBody>
        </p:sp>
      </p:grpSp>
      <p:sp>
        <p:nvSpPr>
          <p:cNvPr id="94" name="Text Placeholder 2"/>
          <p:cNvSpPr>
            <a:spLocks noGrp="1"/>
          </p:cNvSpPr>
          <p:nvPr>
            <p:ph type="body" sz="quarter" idx="10"/>
          </p:nvPr>
        </p:nvSpPr>
        <p:spPr>
          <a:xfrm>
            <a:off x="747805" y="155575"/>
            <a:ext cx="11298145" cy="833438"/>
          </a:xfrm>
        </p:spPr>
        <p:txBody>
          <a:bodyPr>
            <a:normAutofit/>
          </a:bodyPr>
          <a:lstStyle>
            <a:defPPr>
              <a:defRPr kern="1200" smtId="4294967295"/>
            </a:defPPr>
          </a:lstStyle>
          <a:p>
            <a:pPr algn="ctr"/>
            <a:r>
              <a:rPr lang="en-US" sz="1900" b="1" i="1" dirty="0">
                <a:solidFill>
                  <a:schemeClr val="bg1"/>
                </a:solidFill>
                <a:effectLst>
                  <a:outerShdw blurRad="38100" dist="38100" dir="2700000" algn="tl">
                    <a:srgbClr val="000000">
                      <a:alpha val="43137"/>
                    </a:srgbClr>
                  </a:outerShdw>
                </a:effectLst>
              </a:rPr>
              <a:t>Realty price prediction</a:t>
            </a:r>
          </a:p>
        </p:txBody>
      </p:sp>
      <p:sp>
        <p:nvSpPr>
          <p:cNvPr id="95" name="Text Placeholder 3"/>
          <p:cNvSpPr>
            <a:spLocks noGrp="1"/>
          </p:cNvSpPr>
          <p:nvPr>
            <p:ph type="body" sz="quarter" idx="11"/>
          </p:nvPr>
        </p:nvSpPr>
        <p:spPr>
          <a:xfrm>
            <a:off x="747805" y="800100"/>
            <a:ext cx="11298145" cy="533400"/>
          </a:xfrm>
        </p:spPr>
        <p:txBody>
          <a:bodyPr>
            <a:normAutofit lnSpcReduction="10000"/>
          </a:bodyPr>
          <a:lstStyle>
            <a:defPPr>
              <a:defRPr kern="1200" smtId="4294967295"/>
            </a:defPPr>
          </a:lstStyle>
          <a:p>
            <a:pPr algn="ctr"/>
            <a:r>
              <a:rPr lang="en-US" sz="1300" dirty="0">
                <a:solidFill>
                  <a:schemeClr val="bg1"/>
                </a:solidFill>
              </a:rPr>
              <a:t>Author: </a:t>
            </a:r>
            <a:r>
              <a:rPr lang="en-US" sz="1300" dirty="0" err="1">
                <a:solidFill>
                  <a:schemeClr val="bg1"/>
                </a:solidFill>
              </a:rPr>
              <a:t>Neven</a:t>
            </a:r>
            <a:r>
              <a:rPr lang="en-US" sz="1300" dirty="0">
                <a:solidFill>
                  <a:schemeClr val="bg1"/>
                </a:solidFill>
              </a:rPr>
              <a:t> </a:t>
            </a:r>
            <a:r>
              <a:rPr lang="en-US" sz="1300" dirty="0" err="1">
                <a:solidFill>
                  <a:schemeClr val="bg1"/>
                </a:solidFill>
              </a:rPr>
              <a:t>Jovic</a:t>
            </a:r>
            <a:r>
              <a:rPr lang="en-US" sz="1300" dirty="0">
                <a:solidFill>
                  <a:schemeClr val="bg1"/>
                </a:solidFill>
              </a:rPr>
              <a:t> ra18/2014</a:t>
            </a:r>
          </a:p>
          <a:p>
            <a:pPr algn="ctr"/>
            <a:r>
              <a:rPr lang="en-US" sz="1300" dirty="0" err="1">
                <a:solidFill>
                  <a:schemeClr val="bg1"/>
                </a:solidFill>
              </a:rPr>
              <a:t>Author:Nikola</a:t>
            </a:r>
            <a:r>
              <a:rPr lang="en-US" sz="1300" dirty="0">
                <a:solidFill>
                  <a:schemeClr val="bg1"/>
                </a:solidFill>
              </a:rPr>
              <a:t> </a:t>
            </a:r>
            <a:r>
              <a:rPr lang="en-US" sz="1300" dirty="0" err="1">
                <a:solidFill>
                  <a:schemeClr val="bg1"/>
                </a:solidFill>
              </a:rPr>
              <a:t>Skrobonja</a:t>
            </a:r>
            <a:r>
              <a:rPr lang="en-US" sz="1300" dirty="0">
                <a:solidFill>
                  <a:schemeClr val="bg1"/>
                </a:solidFill>
              </a:rPr>
              <a:t> ra25/2014</a:t>
            </a:r>
          </a:p>
        </p:txBody>
      </p:sp>
      <p:sp>
        <p:nvSpPr>
          <p:cNvPr id="28" name="Rounded Rectangle 27"/>
          <p:cNvSpPr/>
          <p:nvPr/>
        </p:nvSpPr>
        <p:spPr>
          <a:xfrm>
            <a:off x="2743200" y="7086600"/>
            <a:ext cx="7239000" cy="2190750"/>
          </a:xfrm>
          <a:prstGeom prst="roundRect">
            <a:avLst>
              <a:gd name="adj" fmla="val 11729"/>
            </a:avLst>
          </a:prstGeom>
          <a:solidFill>
            <a:schemeClr val="accent4">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3400" dirty="0"/>
          </a:p>
        </p:txBody>
      </p:sp>
      <p:sp>
        <p:nvSpPr>
          <p:cNvPr id="29" name="TextBox 28"/>
          <p:cNvSpPr txBox="1"/>
          <p:nvPr/>
        </p:nvSpPr>
        <p:spPr>
          <a:xfrm>
            <a:off x="2895600" y="7086600"/>
            <a:ext cx="891591" cy="369332"/>
          </a:xfrm>
          <a:prstGeom prst="rect">
            <a:avLst/>
          </a:prstGeom>
          <a:noFill/>
        </p:spPr>
        <p:txBody>
          <a:bodyPr wrap="none" rtlCol="0">
            <a:spAutoFit/>
          </a:bodyPr>
          <a:lstStyle>
            <a:defPPr>
              <a:defRPr kern="1200" smtId="4294967295"/>
            </a:defPPr>
          </a:lstStyle>
          <a:p>
            <a:r>
              <a:rPr lang="en-US" sz="1800" b="1" i="1" dirty="0">
                <a:solidFill>
                  <a:schemeClr val="bg1"/>
                </a:solidFill>
                <a:effectLst>
                  <a:outerShdw blurRad="38100" dist="38100" dir="2700000" algn="tl">
                    <a:srgbClr val="000000">
                      <a:alpha val="43137"/>
                    </a:srgbClr>
                  </a:outerShdw>
                </a:effectLst>
                <a:cs typeface="Arial" pitchFamily="34" charset="0"/>
              </a:rPr>
              <a:t>Models</a:t>
            </a:r>
          </a:p>
        </p:txBody>
      </p:sp>
      <p:sp>
        <p:nvSpPr>
          <p:cNvPr id="31" name="TextBox 30"/>
          <p:cNvSpPr txBox="1"/>
          <p:nvPr/>
        </p:nvSpPr>
        <p:spPr>
          <a:xfrm>
            <a:off x="2836406" y="7442537"/>
            <a:ext cx="6993394" cy="1938992"/>
          </a:xfrm>
          <a:prstGeom prst="rect">
            <a:avLst/>
          </a:prstGeom>
          <a:noFill/>
        </p:spPr>
        <p:txBody>
          <a:bodyPr wrap="square" rtlCol="0">
            <a:spAutoFit/>
          </a:bodyPr>
          <a:lstStyle>
            <a:defPPr>
              <a:defRPr kern="1200" smtId="4294967295"/>
            </a:defPPr>
          </a:lstStyle>
          <a:p>
            <a:r>
              <a:rPr lang="sr-Latn-RS" sz="1200" dirty="0">
                <a:solidFill>
                  <a:schemeClr val="bg1"/>
                </a:solidFill>
                <a:cs typeface="Arial" pitchFamily="34" charset="0"/>
              </a:rPr>
              <a:t>We used two methods for our classification to see difference between using tradicional fully connected neural networks and transfer learning method , when you have small amount of data. For transfer learinng we used pretrained model resnet18 which is trained on ImageNet data. We froze convolutional layes and replaced FC layer of the model with our custom FC neural network. Only our custom fc layes was training and the input in fc layes was extracted features from convolution</a:t>
            </a:r>
            <a:r>
              <a:rPr lang="sr-Latn-RS" sz="1200" dirty="0" smtClean="0">
                <a:solidFill>
                  <a:schemeClr val="bg1"/>
                </a:solidFill>
                <a:cs typeface="Arial" pitchFamily="34" charset="0"/>
              </a:rPr>
              <a:t>.</a:t>
            </a:r>
            <a:r>
              <a:rPr lang="en-US" sz="1200" dirty="0" smtClean="0">
                <a:solidFill>
                  <a:schemeClr val="bg1"/>
                </a:solidFill>
                <a:cs typeface="Arial" pitchFamily="34" charset="0"/>
              </a:rPr>
              <a:t> The input for the fully connected networks were preprocessed images. For preprocessing we used the split and merge technique. Preprocessing was done using k-means algorithm to segment the image into regions, where it would be easy to distinct the colors</a:t>
            </a:r>
            <a:r>
              <a:rPr lang="en-US" sz="1200" dirty="0" smtClean="0">
                <a:solidFill>
                  <a:schemeClr val="bg1"/>
                </a:solidFill>
                <a:cs typeface="Arial" pitchFamily="34" charset="0"/>
              </a:rPr>
              <a:t>, thus making it easier to recognize whether or not the fruit is rotten or fresh. Region Adjacent Graphs was used to merge similar regions, where it would get the rotten parts of the fruit to be more recognizable.</a:t>
            </a:r>
            <a:endParaRPr lang="en-US" sz="1200" dirty="0">
              <a:solidFill>
                <a:schemeClr val="bg1"/>
              </a:solidFill>
              <a:cs typeface="Arial" pitchFamily="34" charset="0"/>
            </a:endParaRPr>
          </a:p>
          <a:p>
            <a:r>
              <a:rPr lang="en-US" sz="1200" dirty="0">
                <a:solidFill>
                  <a:schemeClr val="bg1"/>
                </a:solidFill>
                <a:cs typeface="Arial" pitchFamily="34" charset="0"/>
              </a:rPr>
              <a:t>	</a:t>
            </a:r>
          </a:p>
        </p:txBody>
      </p:sp>
      <p:pic>
        <p:nvPicPr>
          <p:cNvPr id="4" name="Picture 3">
            <a:extLst>
              <a:ext uri="{FF2B5EF4-FFF2-40B4-BE49-F238E27FC236}">
                <a16:creationId xmlns:a16="http://schemas.microsoft.com/office/drawing/2014/main" xmlns="" id="{4FAF68E1-C5B6-4DCF-BDA6-113D18217DB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84642" y="1978025"/>
            <a:ext cx="3973358" cy="2365375"/>
          </a:xfrm>
          <a:prstGeom prst="rect">
            <a:avLst/>
          </a:prstGeom>
        </p:spPr>
      </p:pic>
      <p:pic>
        <p:nvPicPr>
          <p:cNvPr id="6" name="Picture 5">
            <a:extLst>
              <a:ext uri="{FF2B5EF4-FFF2-40B4-BE49-F238E27FC236}">
                <a16:creationId xmlns:a16="http://schemas.microsoft.com/office/drawing/2014/main" xmlns="" id="{2185E228-1706-44A6-AEAB-B3ED59F18C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303451" y="4570477"/>
            <a:ext cx="2195199" cy="2438740"/>
          </a:xfrm>
          <a:prstGeom prst="rect">
            <a:avLst/>
          </a:prstGeom>
        </p:spPr>
      </p:pic>
    </p:spTree>
    <p:extLst>
      <p:ext uri="{BB962C8B-B14F-4D97-AF65-F5344CB8AC3E}">
        <p14:creationId xmlns:p14="http://schemas.microsoft.com/office/powerpoint/2010/main" xmlns=""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TotalTime>
  <Words>413</Words>
  <Application>Microsoft Office PowerPoint</Application>
  <PresentationFormat>A3 format papira (297x420 mm)</PresentationFormat>
  <Paragraphs>16</Paragraphs>
  <Slides>1</Slides>
  <Notes>0</Notes>
  <HiddenSlides>0</HiddenSlides>
  <MMClips>0</MMClips>
  <ScaleCrop>false</ScaleCrop>
  <HeadingPairs>
    <vt:vector size="4" baseType="variant">
      <vt:variant>
        <vt:lpstr>Tema</vt:lpstr>
      </vt:variant>
      <vt:variant>
        <vt:i4>1</vt:i4>
      </vt:variant>
      <vt:variant>
        <vt:lpstr>Naslovi slajdova</vt:lpstr>
      </vt:variant>
      <vt:variant>
        <vt:i4>1</vt:i4>
      </vt:variant>
    </vt:vector>
  </HeadingPairs>
  <TitlesOfParts>
    <vt:vector size="2" baseType="lpstr">
      <vt:lpstr>Office Theme</vt:lpstr>
      <vt:lpstr>Slajd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Jovan</cp:lastModifiedBy>
  <cp:revision>42</cp:revision>
  <cp:lastPrinted>2012-07-31T19:59:21Z</cp:lastPrinted>
  <dcterms:modified xsi:type="dcterms:W3CDTF">2018-02-12T07:14:03Z</dcterms:modified>
  <cp:category>research posters template</cp:category>
</cp:coreProperties>
</file>