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6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</p:sldMasterIdLst>
  <p:notesMasterIdLst>
    <p:notesMasterId r:id="rId35"/>
  </p:notesMasterIdLst>
  <p:sldIdLst>
    <p:sldId id="256" r:id="rId36"/>
    <p:sldId id="257" r:id="rId37"/>
    <p:sldId id="258" r:id="rId38"/>
    <p:sldId id="259" r:id="rId39"/>
    <p:sldId id="260" r:id="rId40"/>
    <p:sldId id="261" r:id="rId4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notesMaster" Target="notesMasters/notesMaster1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bg-BG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dt" idx="10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ftr" idx="10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sldNum" idx="10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799F806-7B7E-417B-955C-F4291DFABDA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dt" idx="103"/>
          </p:nvPr>
        </p:nvSpPr>
        <p:spPr>
          <a:xfrm>
            <a:off x="4278960" y="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ftr" idx="104"/>
          </p:nvPr>
        </p:nvSpPr>
        <p:spPr>
          <a:xfrm>
            <a:off x="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sldNum" idx="105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6ED6ED-5252-41BE-ADF7-9669B30AB1CC}" type="slidenum"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19640" cy="344124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6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dt" idx="106"/>
          </p:nvPr>
        </p:nvSpPr>
        <p:spPr>
          <a:xfrm>
            <a:off x="4278960" y="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ftr" idx="107"/>
          </p:nvPr>
        </p:nvSpPr>
        <p:spPr>
          <a:xfrm>
            <a:off x="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sldNum" idx="108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8A04D15-9332-411D-B354-AEF9F6186871}" type="slidenum"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19640" cy="344124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6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dt" idx="109"/>
          </p:nvPr>
        </p:nvSpPr>
        <p:spPr>
          <a:xfrm>
            <a:off x="4278960" y="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ftr" idx="110"/>
          </p:nvPr>
        </p:nvSpPr>
        <p:spPr>
          <a:xfrm>
            <a:off x="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sldNum" idx="1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F3C1BCA-336F-4C2C-904D-25C8CFDFAE98}" type="slidenum"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sldImg"/>
          </p:nvPr>
        </p:nvSpPr>
        <p:spPr>
          <a:xfrm>
            <a:off x="720720" y="900000"/>
            <a:ext cx="6119280" cy="344124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6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640" cy="50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dt" idx="112"/>
          </p:nvPr>
        </p:nvSpPr>
        <p:spPr>
          <a:xfrm>
            <a:off x="4278960" y="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ftr" idx="113"/>
          </p:nvPr>
        </p:nvSpPr>
        <p:spPr>
          <a:xfrm>
            <a:off x="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sldNum" idx="114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699D583-53DA-41B6-A371-5F4A74B5EF48}" type="slidenum"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sldImg"/>
          </p:nvPr>
        </p:nvSpPr>
        <p:spPr>
          <a:xfrm>
            <a:off x="720720" y="900000"/>
            <a:ext cx="6119280" cy="344124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640" cy="50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dt" idx="115"/>
          </p:nvPr>
        </p:nvSpPr>
        <p:spPr>
          <a:xfrm>
            <a:off x="4278960" y="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ftr" idx="116"/>
          </p:nvPr>
        </p:nvSpPr>
        <p:spPr>
          <a:xfrm>
            <a:off x="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sldNum" idx="117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80A71F7-18F8-457A-800E-8263609D3E6D}" type="slidenum"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sldImg"/>
          </p:nvPr>
        </p:nvSpPr>
        <p:spPr>
          <a:xfrm>
            <a:off x="720720" y="900000"/>
            <a:ext cx="6119280" cy="344124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640" cy="50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dt" idx="118"/>
          </p:nvPr>
        </p:nvSpPr>
        <p:spPr>
          <a:xfrm>
            <a:off x="4278960" y="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ftr" idx="119"/>
          </p:nvPr>
        </p:nvSpPr>
        <p:spPr>
          <a:xfrm>
            <a:off x="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sldNum" idx="12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04C29EE-78C4-40F7-9589-791487AE36F2}" type="slidenum"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1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19640" cy="344124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6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640" cy="50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8059B9-A788-4FBC-89D2-CA15312594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B8EEF67-429B-4D9C-A35F-2CD0594C5A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AE8176F-4475-4552-B065-5346969FC1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E95189D5-9DE9-49BF-8907-D2787BD56B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A0356C68-EA9C-428A-AB67-9E31E053D1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5E053180-E089-4717-BFA9-E10D300202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F0356E36-3F32-4D13-B272-91699ED746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BFA42B72-7BB6-4092-A5C9-07BD6BE6A1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C7D8F8AF-5879-4FCD-AB5C-30A62E5461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FBD1252F-3873-4D44-B2D3-5A13C9DE1C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1A62CC56-2E7F-4731-B3B2-F5B651A113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E87A98-403B-426B-9FD6-77633D49BE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D1B40EE1-AA13-44F1-9148-913FD28D01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E4036413-1D4B-4421-8680-92E2CF68A1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2DD56B8B-92B9-4229-8613-65BBAB0B76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62987883-14B5-4F47-885B-A17C2CE304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2"/>
          </p:nvPr>
        </p:nvSpPr>
        <p:spPr/>
        <p:txBody>
          <a:bodyPr/>
          <a:p>
            <a:fld id="{18D3714E-BA73-431B-AFFF-6B5A379409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5"/>
          </p:nvPr>
        </p:nvSpPr>
        <p:spPr/>
        <p:txBody>
          <a:bodyPr/>
          <a:p>
            <a:fld id="{95BD823E-322B-40E0-8049-3F0BDECC86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8"/>
          </p:nvPr>
        </p:nvSpPr>
        <p:spPr/>
        <p:txBody>
          <a:bodyPr/>
          <a:p>
            <a:fld id="{B628D882-108C-4E3A-8292-8A21501383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1"/>
          </p:nvPr>
        </p:nvSpPr>
        <p:spPr/>
        <p:txBody>
          <a:bodyPr/>
          <a:p>
            <a:fld id="{F6BCE9A9-DFF9-44E6-8067-57BEE8EF91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4"/>
          </p:nvPr>
        </p:nvSpPr>
        <p:spPr/>
        <p:txBody>
          <a:bodyPr/>
          <a:p>
            <a:fld id="{EAF61453-9175-454A-B4D3-40A009E5BA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7"/>
          </p:nvPr>
        </p:nvSpPr>
        <p:spPr/>
        <p:txBody>
          <a:bodyPr/>
          <a:p>
            <a:fld id="{9877DB1A-DE58-42F3-B7C6-9DAE2F3CA6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167349-8869-40E0-8FEF-0282EF046C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0"/>
          </p:nvPr>
        </p:nvSpPr>
        <p:spPr/>
        <p:txBody>
          <a:bodyPr/>
          <a:p>
            <a:fld id="{14453FEC-20A5-40C1-B896-ED69227CC0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3"/>
          </p:nvPr>
        </p:nvSpPr>
        <p:spPr/>
        <p:txBody>
          <a:bodyPr/>
          <a:p>
            <a:fld id="{3C10C2D1-7DF4-4F22-A239-04000D1270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6"/>
          </p:nvPr>
        </p:nvSpPr>
        <p:spPr/>
        <p:txBody>
          <a:bodyPr/>
          <a:p>
            <a:fld id="{632F4D4D-97F4-4545-B8B3-D1ECC26E2D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9"/>
          </p:nvPr>
        </p:nvSpPr>
        <p:spPr/>
        <p:txBody>
          <a:bodyPr/>
          <a:p>
            <a:fld id="{628D57F9-0FE1-4E59-A48E-80D2562D44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01CDA10-A5D6-469A-879C-42106C6346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E093027-67F3-4882-B3CF-4135103733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799A596-750A-4341-AFC4-ACA7AA33A9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481A9BD-2304-4A38-88AD-33B2C51BD2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C0768E5-4433-4AA5-B8A6-083A104311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40F9EE7-C8A5-46E4-81FD-2D1D8C09F9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1"/>
          <p:cNvSpPr/>
          <p:nvPr/>
        </p:nvSpPr>
        <p:spPr>
          <a:xfrm>
            <a:off x="0" y="3780000"/>
            <a:ext cx="10079640" cy="18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1889640"/>
              <a:gd name="textAreaBottom" fmla="*/ 1890000 h 18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36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55640" y="1762200"/>
            <a:ext cx="8569080" cy="12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1C6F84D-77BE-49C2-B204-9AC990674BDE}" type="slidenum"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1</a:t>
            </a:fld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"/>
          <p:cNvSpPr/>
          <p:nvPr/>
        </p:nvSpPr>
        <p:spPr>
          <a:xfrm>
            <a:off x="0" y="3780000"/>
            <a:ext cx="10079640" cy="18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1889640"/>
              <a:gd name="textAreaBottom" fmla="*/ 1890000 h 18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36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720" y="225360"/>
            <a:ext cx="3315960" cy="9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941640" y="225360"/>
            <a:ext cx="5635440" cy="48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bf5f9"/>
                </a:solidFill>
                <a:latin typeface="Noto Sans"/>
              </a:rPr>
              <a:t>Click to edit Master text styles</a:t>
            </a:r>
            <a:endParaRPr b="0" lang="bg-BG" sz="32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dbf5f9"/>
                </a:solidFill>
                <a:latin typeface="Noto Sans"/>
              </a:rPr>
              <a:t>Second level</a:t>
            </a:r>
            <a:endParaRPr b="0" lang="bg-BG" sz="2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latin typeface="Noto Sans"/>
              </a:rPr>
              <a:t>Third level</a:t>
            </a:r>
            <a:endParaRPr b="0" lang="bg-BG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latin typeface="Noto Sans"/>
              </a:rPr>
              <a:t>Fourth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Noto Sans"/>
              </a:rPr>
              <a:t>Fifth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720" y="1185840"/>
            <a:ext cx="3315960" cy="38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924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bf5f9"/>
                </a:solidFill>
                <a:latin typeface="Noto Sans"/>
              </a:rPr>
              <a:t>Click to edit Master text styles</a:t>
            </a:r>
            <a:endParaRPr b="0" lang="bg-BG" sz="1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28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29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sldNum" idx="30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CE1D597-D71F-4CC3-9067-004144148325}" type="slidenum"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1"/>
          <p:cNvSpPr/>
          <p:nvPr/>
        </p:nvSpPr>
        <p:spPr>
          <a:xfrm>
            <a:off x="0" y="3780000"/>
            <a:ext cx="10079640" cy="18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1889640"/>
              <a:gd name="textAreaBottom" fmla="*/ 1890000 h 18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36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976400" y="3968640"/>
            <a:ext cx="6048000" cy="46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976400" y="506520"/>
            <a:ext cx="6048000" cy="34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rgbClr val="dbf5f9"/>
                </a:solidFill>
                <a:latin typeface="Noto Sans"/>
              </a:rPr>
              <a:t>Click to edit the outline text format</a:t>
            </a:r>
            <a:endParaRPr b="0" lang="bg-BG" sz="32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976400" y="4438800"/>
            <a:ext cx="6048000" cy="66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924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dbf5f9"/>
                </a:solidFill>
                <a:latin typeface="Noto Sans"/>
              </a:rPr>
              <a:t>Click to edit Master text styles</a:t>
            </a:r>
            <a:endParaRPr b="0" lang="bg-BG" sz="1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31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ftr" idx="32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sldNum" idx="33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C3AF920-9CC0-4635-8A7C-BA30426CDEB4}" type="slidenum"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1"/>
          <p:cNvSpPr/>
          <p:nvPr/>
        </p:nvSpPr>
        <p:spPr>
          <a:xfrm flipV="1">
            <a:off x="0" y="-720"/>
            <a:ext cx="10079640" cy="10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079640"/>
              <a:gd name="textAreaBottom" fmla="*/ 107964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5640" y="1762200"/>
            <a:ext cx="8569080" cy="12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latin typeface="Noto Sans"/>
              </a:rPr>
              <a:t>Click to edit Master title style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 idx="34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35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 idx="36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6FAEF6-4596-4B1B-A083-AAD723928B6D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1"/>
          <p:cNvSpPr/>
          <p:nvPr/>
        </p:nvSpPr>
        <p:spPr>
          <a:xfrm flipV="1">
            <a:off x="0" y="-720"/>
            <a:ext cx="10079640" cy="10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079640"/>
              <a:gd name="textAreaBottom" fmla="*/ 107964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latin typeface="Noto Sans"/>
              </a:rPr>
              <a:t>Click to edit Master title style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vert="eaVert">
            <a:no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Noto Sans"/>
              </a:rPr>
              <a:t>Second level</a:t>
            </a:r>
            <a:endParaRPr b="0" lang="bg-BG" sz="21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Third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Fourth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Fifth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37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 idx="38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 idx="39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1E45E7B-3E2F-4C05-AC94-B579E8724C08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1"/>
          <p:cNvSpPr/>
          <p:nvPr/>
        </p:nvSpPr>
        <p:spPr>
          <a:xfrm flipV="1">
            <a:off x="0" y="-720"/>
            <a:ext cx="10079640" cy="10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079640"/>
              <a:gd name="textAreaBottom" fmla="*/ 107964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89640" y="90360"/>
            <a:ext cx="2249280" cy="48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 vert="eaVer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latin typeface="Noto Sans"/>
              </a:rPr>
              <a:t>Click to edit Master title style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39640" y="90360"/>
            <a:ext cx="6597360" cy="48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vert="eaVert">
            <a:no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Noto Sans"/>
              </a:rPr>
              <a:t>Second level</a:t>
            </a:r>
            <a:endParaRPr b="0" lang="bg-BG" sz="21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Third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Fourth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Fifth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40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ftr" idx="41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sldNum" idx="42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760F449-0074-4654-AC72-9189527D88BA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 1"/>
          <p:cNvSpPr/>
          <p:nvPr/>
        </p:nvSpPr>
        <p:spPr>
          <a:xfrm flipV="1">
            <a:off x="0" y="-720"/>
            <a:ext cx="10079640" cy="10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079640"/>
              <a:gd name="textAreaBottom" fmla="*/ 107964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latin typeface="Noto Sans"/>
              </a:rPr>
              <a:t>Click to edit Master title style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Noto Sans"/>
              </a:rPr>
              <a:t>Second level</a:t>
            </a:r>
            <a:endParaRPr b="0" lang="bg-BG" sz="21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Third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Fourth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Fifth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43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ftr" idx="44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sldNum" idx="45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CAABC8-D5FD-4E14-93D9-AC909411194A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1"/>
          <p:cNvSpPr/>
          <p:nvPr/>
        </p:nvSpPr>
        <p:spPr>
          <a:xfrm flipV="1">
            <a:off x="0" y="-720"/>
            <a:ext cx="10079640" cy="10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079640"/>
              <a:gd name="textAreaBottom" fmla="*/ 107964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97040" y="3643200"/>
            <a:ext cx="8567280" cy="11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4000" spc="-1" strike="noStrike" cap="all">
                <a:solidFill>
                  <a:srgbClr val="ffffff"/>
                </a:solidFill>
                <a:latin typeface="Noto Sans"/>
              </a:rPr>
              <a:t>Click to edit Master title style</a:t>
            </a:r>
            <a:endParaRPr b="0" lang="bg-BG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97040" y="2403360"/>
            <a:ext cx="8567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Noto Sans"/>
              </a:rPr>
              <a:t>Click to edit Master text styles</a:t>
            </a:r>
            <a:endParaRPr b="0" lang="bg-BG" sz="20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 idx="46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ftr" idx="47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sldNum" idx="48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D34D173-0873-448E-8A7C-6ED1CD6718A9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1"/>
          <p:cNvSpPr/>
          <p:nvPr/>
        </p:nvSpPr>
        <p:spPr>
          <a:xfrm flipV="1">
            <a:off x="0" y="-720"/>
            <a:ext cx="10079640" cy="10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079640"/>
              <a:gd name="textAreaBottom" fmla="*/ 107964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latin typeface="Noto Sans"/>
              </a:rPr>
              <a:t>Click to edit Master title style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39640" y="1440000"/>
            <a:ext cx="44222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8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Second level</a:t>
            </a:r>
            <a:endParaRPr b="0" lang="bg-BG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Third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Fourth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Fifth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14880" y="1440000"/>
            <a:ext cx="44240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8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Second level</a:t>
            </a:r>
            <a:endParaRPr b="0" lang="bg-BG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Third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Fourth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Fifth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49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ftr" idx="50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sldNum" idx="51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0D66F2B-F546-4B47-9451-D0A16A8F0422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"/>
          <p:cNvSpPr/>
          <p:nvPr/>
        </p:nvSpPr>
        <p:spPr>
          <a:xfrm flipV="1">
            <a:off x="0" y="-720"/>
            <a:ext cx="10079640" cy="10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079640"/>
              <a:gd name="textAreaBottom" fmla="*/ 107964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720" y="227160"/>
            <a:ext cx="907236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latin typeface="Noto Sans"/>
              </a:rPr>
              <a:t>Click to edit Master title style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720" y="1270080"/>
            <a:ext cx="4452480" cy="52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04720" y="1798560"/>
            <a:ext cx="4452480" cy="326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Second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Third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</a:rPr>
              <a:t>Fourth level</a:t>
            </a:r>
            <a:endParaRPr b="0" lang="bg-BG" sz="16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</a:rPr>
              <a:t>Fifth level</a:t>
            </a:r>
            <a:endParaRPr b="0" lang="bg-BG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5121360" y="1270080"/>
            <a:ext cx="4455720" cy="52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5121360" y="1798560"/>
            <a:ext cx="4455720" cy="326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Second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Third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</a:rPr>
              <a:t>Fourth level</a:t>
            </a:r>
            <a:endParaRPr b="0" lang="bg-BG" sz="16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</a:rPr>
              <a:t>Fifth level</a:t>
            </a:r>
            <a:endParaRPr b="0" lang="bg-BG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dt" idx="52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ftr" idx="53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8"/>
          <p:cNvSpPr>
            <a:spLocks noGrp="1"/>
          </p:cNvSpPr>
          <p:nvPr>
            <p:ph type="sldNum" idx="54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051B58-5B89-4571-9185-4F1F98260060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 1"/>
          <p:cNvSpPr/>
          <p:nvPr/>
        </p:nvSpPr>
        <p:spPr>
          <a:xfrm flipV="1">
            <a:off x="0" y="-720"/>
            <a:ext cx="10079640" cy="10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079640"/>
              <a:gd name="textAreaBottom" fmla="*/ 107964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ffffff"/>
                </a:solidFill>
                <a:latin typeface="Noto Sans"/>
              </a:rPr>
              <a:t>Click to edit Master title style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dt" idx="55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ftr" idx="56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sldNum" idx="57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E6809F-B972-444D-B155-D7489F46D5E7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"/>
          <p:cNvSpPr/>
          <p:nvPr/>
        </p:nvSpPr>
        <p:spPr>
          <a:xfrm>
            <a:off x="0" y="3780000"/>
            <a:ext cx="10079640" cy="18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1889640"/>
              <a:gd name="textAreaBottom" fmla="*/ 1890000 h 18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36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0000" y="3870000"/>
            <a:ext cx="8999640" cy="11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vert="eaVert">
            <a:noAutofit/>
          </a:bodyPr>
          <a:p>
            <a:pPr marL="432000" indent="-324000">
              <a:lnSpc>
                <a:spcPct val="100000"/>
              </a:lnSpc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dbf5f9"/>
                </a:solidFill>
                <a:latin typeface="Noto Sans"/>
              </a:rPr>
              <a:t>Click to edit </a:t>
            </a:r>
            <a:r>
              <a:rPr b="0" lang="en-US" sz="2100" spc="-1" strike="noStrike">
                <a:solidFill>
                  <a:srgbClr val="dbf5f9"/>
                </a:solidFill>
                <a:latin typeface="Noto Sans"/>
              </a:rPr>
              <a:t>Master text </a:t>
            </a:r>
            <a:r>
              <a:rPr b="0" lang="en-US" sz="2100" spc="-1" strike="noStrike">
                <a:solidFill>
                  <a:srgbClr val="dbf5f9"/>
                </a:solidFill>
                <a:latin typeface="Noto Sans"/>
              </a:rPr>
              <a:t>styles</a:t>
            </a:r>
            <a:endParaRPr b="0" lang="bg-BG" sz="21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solidFill>
                  <a:srgbClr val="dbf5f9"/>
                </a:solidFill>
                <a:latin typeface="Noto Sans"/>
              </a:rPr>
              <a:t>Second level</a:t>
            </a:r>
            <a:endParaRPr b="0" lang="bg-BG" sz="165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dbf5f9"/>
                </a:solidFill>
                <a:latin typeface="Noto Sans"/>
              </a:rPr>
              <a:t>Third </a:t>
            </a:r>
            <a:r>
              <a:rPr b="0" lang="en-US" sz="1800" spc="-1" strike="noStrike">
                <a:solidFill>
                  <a:srgbClr val="dbf5f9"/>
                </a:solidFill>
                <a:latin typeface="Noto Sans"/>
              </a:rPr>
              <a:t>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dbf5f9"/>
                </a:solidFill>
                <a:latin typeface="Noto Sans"/>
              </a:rPr>
              <a:t>Fourth </a:t>
            </a:r>
            <a:r>
              <a:rPr b="0" lang="en-US" sz="1500" spc="-1" strike="noStrike">
                <a:solidFill>
                  <a:srgbClr val="dbf5f9"/>
                </a:solidFill>
                <a:latin typeface="Noto Sans"/>
              </a:rPr>
              <a:t>level</a:t>
            </a:r>
            <a:endParaRPr b="0" lang="bg-BG" sz="15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dbf5f9"/>
                </a:solidFill>
                <a:latin typeface="Noto Sans"/>
              </a:rPr>
              <a:t>Fif</a:t>
            </a:r>
            <a:r>
              <a:rPr b="0" lang="en-US" sz="1500" spc="-1" strike="noStrike">
                <a:solidFill>
                  <a:srgbClr val="dbf5f9"/>
                </a:solidFill>
                <a:latin typeface="Noto Sans"/>
              </a:rPr>
              <a:t>th </a:t>
            </a:r>
            <a:r>
              <a:rPr b="0" lang="en-US" sz="1500" spc="-1" strike="noStrike">
                <a:solidFill>
                  <a:srgbClr val="dbf5f9"/>
                </a:solidFill>
                <a:latin typeface="Noto Sans"/>
              </a:rPr>
              <a:t>le</a:t>
            </a:r>
            <a:r>
              <a:rPr b="0" lang="en-US" sz="1500" spc="-1" strike="noStrike">
                <a:solidFill>
                  <a:srgbClr val="dbf5f9"/>
                </a:solidFill>
                <a:latin typeface="Noto Sans"/>
              </a:rPr>
              <a:t>ve</a:t>
            </a:r>
            <a:r>
              <a:rPr b="0" lang="en-US" sz="1500" spc="-1" strike="noStrike">
                <a:solidFill>
                  <a:srgbClr val="dbf5f9"/>
                </a:solidFill>
                <a:latin typeface="Noto Sans"/>
              </a:rPr>
              <a:t>l</a:t>
            </a:r>
            <a:endParaRPr b="0" lang="bg-BG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4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190C56C-3069-4825-9962-5EE615F2E858}" type="slidenum"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"/>
          <p:cNvSpPr/>
          <p:nvPr/>
        </p:nvSpPr>
        <p:spPr>
          <a:xfrm flipV="1">
            <a:off x="0" y="-720"/>
            <a:ext cx="10079640" cy="10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079640"/>
              <a:gd name="textAreaBottom" fmla="*/ 107964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dt" idx="58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ftr" idx="59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60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A7F89D-A087-43BC-BB48-B621F9FA8E27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bg-BG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solidFill>
                  <a:schemeClr val="dk1"/>
                </a:solidFill>
                <a:latin typeface="Noto Sans"/>
              </a:rPr>
              <a:t>Click to edit the outline text format</a:t>
            </a: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1"/>
          <p:cNvSpPr/>
          <p:nvPr/>
        </p:nvSpPr>
        <p:spPr>
          <a:xfrm flipV="1">
            <a:off x="0" y="-720"/>
            <a:ext cx="10079640" cy="10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079640"/>
              <a:gd name="textAreaBottom" fmla="*/ 107964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720" y="225360"/>
            <a:ext cx="3315960" cy="9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fffff"/>
                </a:solidFill>
                <a:latin typeface="Noto Sans"/>
              </a:rPr>
              <a:t>Click to edit Master title style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3941640" y="225360"/>
            <a:ext cx="5635440" cy="48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32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level</a:t>
            </a:r>
            <a:endParaRPr b="0" lang="bg-BG" sz="2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level</a:t>
            </a:r>
            <a:endParaRPr b="0" lang="bg-BG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04720" y="1185840"/>
            <a:ext cx="3315960" cy="38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1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dt" idx="61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ftr" idx="62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6"/>
          <p:cNvSpPr>
            <a:spLocks noGrp="1"/>
          </p:cNvSpPr>
          <p:nvPr>
            <p:ph type="sldNum" idx="63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21BA7DD-80D2-437C-8778-5C8E8F4E69FB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 1"/>
          <p:cNvSpPr/>
          <p:nvPr/>
        </p:nvSpPr>
        <p:spPr>
          <a:xfrm flipV="1">
            <a:off x="0" y="-720"/>
            <a:ext cx="10079640" cy="10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079640"/>
              <a:gd name="textAreaBottom" fmla="*/ 1079640 h 10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976400" y="3968640"/>
            <a:ext cx="6048000" cy="46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fffff"/>
                </a:solidFill>
                <a:latin typeface="Noto Sans"/>
              </a:rPr>
              <a:t>Click to edit Master title style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976400" y="506520"/>
            <a:ext cx="6048000" cy="34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chemeClr val="dk1"/>
                </a:solidFill>
                <a:latin typeface="Noto Sans"/>
              </a:rPr>
              <a:t>Click to edit the outline text format</a:t>
            </a:r>
            <a:endParaRPr b="0" lang="bg-BG" sz="32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976400" y="4438800"/>
            <a:ext cx="6048000" cy="66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1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dt" idx="64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ftr" idx="65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sldNum" idx="66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2690628-2FF0-4AEC-B664-2A8B1001A0F0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1"/>
          <p:cNvSpPr/>
          <p:nvPr/>
        </p:nvSpPr>
        <p:spPr>
          <a:xfrm flipV="1">
            <a:off x="0" y="-720"/>
            <a:ext cx="10079640" cy="1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79640"/>
              <a:gd name="textAreaBottom" fmla="*/ 179640 h 1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57" name="Freeform 7"/>
          <p:cNvSpPr/>
          <p:nvPr/>
        </p:nvSpPr>
        <p:spPr>
          <a:xfrm>
            <a:off x="0" y="5580000"/>
            <a:ext cx="10079640" cy="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89640"/>
              <a:gd name="textAreaBottom" fmla="*/ 90000 h 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55640" y="1762200"/>
            <a:ext cx="8569080" cy="12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dt" idx="67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ftr" idx="68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sldNum" idx="69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725387-D85E-4CB3-A13D-197395BCB7E0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1"/>
          <p:cNvSpPr/>
          <p:nvPr/>
        </p:nvSpPr>
        <p:spPr>
          <a:xfrm flipV="1">
            <a:off x="0" y="-720"/>
            <a:ext cx="10079640" cy="1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79640"/>
              <a:gd name="textAreaBottom" fmla="*/ 179640 h 1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65" name="Freeform 7"/>
          <p:cNvSpPr/>
          <p:nvPr/>
        </p:nvSpPr>
        <p:spPr>
          <a:xfrm>
            <a:off x="0" y="5580000"/>
            <a:ext cx="10079640" cy="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89640"/>
              <a:gd name="textAreaBottom" fmla="*/ 90000 h 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vert="eaVert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Noto Sans"/>
              </a:rPr>
              <a:t>Second level</a:t>
            </a:r>
            <a:endParaRPr b="0" lang="bg-BG" sz="21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Third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Fourth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Fifth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 idx="70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ftr" idx="71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 idx="72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F6E5D4-640D-4523-9D74-4000AC5133D1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eeform 1"/>
          <p:cNvSpPr/>
          <p:nvPr/>
        </p:nvSpPr>
        <p:spPr>
          <a:xfrm flipV="1">
            <a:off x="0" y="-720"/>
            <a:ext cx="10079640" cy="1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79640"/>
              <a:gd name="textAreaBottom" fmla="*/ 179640 h 1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72" name="Freeform 7"/>
          <p:cNvSpPr/>
          <p:nvPr/>
        </p:nvSpPr>
        <p:spPr>
          <a:xfrm>
            <a:off x="0" y="5580000"/>
            <a:ext cx="10079640" cy="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89640"/>
              <a:gd name="textAreaBottom" fmla="*/ 90000 h 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289640" y="270000"/>
            <a:ext cx="2249280" cy="52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vert="eaVert">
            <a:noAutofit/>
          </a:bodyPr>
          <a:p>
            <a:pPr marL="216000" indent="-216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39640" y="270000"/>
            <a:ext cx="6597360" cy="52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vert="eaVert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Noto Sans"/>
              </a:rPr>
              <a:t>Second level</a:t>
            </a:r>
            <a:endParaRPr b="0" lang="bg-BG" sz="21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Third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Fourth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Fifth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73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ftr" idx="74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sldNum" idx="75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5A86951-C33E-4E53-9A84-A080205C9170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1"/>
          <p:cNvSpPr/>
          <p:nvPr/>
        </p:nvSpPr>
        <p:spPr>
          <a:xfrm flipV="1">
            <a:off x="0" y="-720"/>
            <a:ext cx="10079640" cy="1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79640"/>
              <a:gd name="textAreaBottom" fmla="*/ 179640 h 1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79" name="Freeform 7"/>
          <p:cNvSpPr/>
          <p:nvPr/>
        </p:nvSpPr>
        <p:spPr>
          <a:xfrm>
            <a:off x="0" y="5580000"/>
            <a:ext cx="10079640" cy="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89640"/>
              <a:gd name="textAreaBottom" fmla="*/ 90000 h 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Noto Sans"/>
              </a:rPr>
              <a:t>Second level</a:t>
            </a:r>
            <a:endParaRPr b="0" lang="bg-BG" sz="21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Third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Fourth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Fifth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dt" idx="76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ftr" idx="77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sldNum" idx="78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005E849-F194-4C5E-807E-DD49CBE9C48A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eeform 1"/>
          <p:cNvSpPr/>
          <p:nvPr/>
        </p:nvSpPr>
        <p:spPr>
          <a:xfrm flipV="1">
            <a:off x="0" y="-720"/>
            <a:ext cx="10079640" cy="1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79640"/>
              <a:gd name="textAreaBottom" fmla="*/ 179640 h 1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88" name="Freeform 7"/>
          <p:cNvSpPr/>
          <p:nvPr/>
        </p:nvSpPr>
        <p:spPr>
          <a:xfrm>
            <a:off x="0" y="5580000"/>
            <a:ext cx="10079640" cy="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89640"/>
              <a:gd name="textAreaBottom" fmla="*/ 90000 h 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97040" y="3643200"/>
            <a:ext cx="8567280" cy="11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4000" spc="-1" strike="noStrike" cap="all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97040" y="2403360"/>
            <a:ext cx="8567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Noto Sans"/>
              </a:rPr>
              <a:t>Click to edit Master text styles</a:t>
            </a:r>
            <a:endParaRPr b="0" lang="bg-BG" sz="20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79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ftr" idx="80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sldNum" idx="81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937CED-5146-408B-997F-6DCF01B48032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 1"/>
          <p:cNvSpPr/>
          <p:nvPr/>
        </p:nvSpPr>
        <p:spPr>
          <a:xfrm flipV="1">
            <a:off x="0" y="-720"/>
            <a:ext cx="10079640" cy="1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79640"/>
              <a:gd name="textAreaBottom" fmla="*/ 179640 h 1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95" name="Freeform 7"/>
          <p:cNvSpPr/>
          <p:nvPr/>
        </p:nvSpPr>
        <p:spPr>
          <a:xfrm>
            <a:off x="0" y="5580000"/>
            <a:ext cx="10079640" cy="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89640"/>
              <a:gd name="textAreaBottom" fmla="*/ 90000 h 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39640" y="1440000"/>
            <a:ext cx="4422240" cy="40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8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Second level</a:t>
            </a:r>
            <a:endParaRPr b="0" lang="bg-BG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Third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Fourth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Fifth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14880" y="1440000"/>
            <a:ext cx="4424040" cy="40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8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Second level</a:t>
            </a:r>
            <a:endParaRPr b="0" lang="bg-BG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Third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Fourth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Fifth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dt" idx="82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ftr" idx="83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 type="sldNum" idx="84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FF84929-C2EF-46E8-9CB8-FFDDFF85B851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1"/>
          <p:cNvSpPr/>
          <p:nvPr/>
        </p:nvSpPr>
        <p:spPr>
          <a:xfrm flipV="1">
            <a:off x="0" y="-720"/>
            <a:ext cx="10079640" cy="1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79640"/>
              <a:gd name="textAreaBottom" fmla="*/ 179640 h 1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206" name="Freeform 7"/>
          <p:cNvSpPr/>
          <p:nvPr/>
        </p:nvSpPr>
        <p:spPr>
          <a:xfrm>
            <a:off x="0" y="5580000"/>
            <a:ext cx="10079640" cy="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89640"/>
              <a:gd name="textAreaBottom" fmla="*/ 90000 h 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720" y="227160"/>
            <a:ext cx="907236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720" y="1270080"/>
            <a:ext cx="4452480" cy="52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04720" y="1798560"/>
            <a:ext cx="4452480" cy="326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Second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Third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</a:rPr>
              <a:t>Fourth level</a:t>
            </a:r>
            <a:endParaRPr b="0" lang="bg-BG" sz="16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</a:rPr>
              <a:t>Fifth level</a:t>
            </a:r>
            <a:endParaRPr b="0" lang="bg-BG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5121360" y="1270080"/>
            <a:ext cx="4455720" cy="52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5121360" y="1798560"/>
            <a:ext cx="4455720" cy="326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Second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Third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</a:rPr>
              <a:t>Fourth level</a:t>
            </a:r>
            <a:endParaRPr b="0" lang="bg-BG" sz="16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Noto Sans"/>
              </a:rPr>
              <a:t>Fifth level</a:t>
            </a:r>
            <a:endParaRPr b="0" lang="bg-BG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dt" idx="85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ftr" idx="86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8"/>
          <p:cNvSpPr>
            <a:spLocks noGrp="1"/>
          </p:cNvSpPr>
          <p:nvPr>
            <p:ph type="sldNum" idx="87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3A177F9-606B-4389-BEA5-10AC5C4DBF88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"/>
          <p:cNvSpPr/>
          <p:nvPr/>
        </p:nvSpPr>
        <p:spPr>
          <a:xfrm>
            <a:off x="0" y="3780000"/>
            <a:ext cx="10079640" cy="18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1889640"/>
              <a:gd name="textAreaBottom" fmla="*/ 1890000 h 18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36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1080" y="270000"/>
            <a:ext cx="2249280" cy="47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 vert="eaVert">
            <a:noAutofit/>
          </a:bodyPr>
          <a:p>
            <a:pPr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49280" y="270000"/>
            <a:ext cx="6598800" cy="47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vert="eaVert">
            <a:noAutofit/>
          </a:bodyPr>
          <a:p>
            <a:pPr marL="432000" indent="-324000">
              <a:lnSpc>
                <a:spcPct val="100000"/>
              </a:lnSpc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dbf5f9"/>
                </a:solidFill>
                <a:latin typeface="Noto Sans"/>
              </a:rPr>
              <a:t>Click to edit </a:t>
            </a:r>
            <a:r>
              <a:rPr b="0" lang="en-US" sz="2100" spc="-1" strike="noStrike">
                <a:solidFill>
                  <a:srgbClr val="dbf5f9"/>
                </a:solidFill>
                <a:latin typeface="Noto Sans"/>
              </a:rPr>
              <a:t>Master text styles</a:t>
            </a:r>
            <a:endParaRPr b="0" lang="bg-BG" sz="21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solidFill>
                  <a:srgbClr val="dbf5f9"/>
                </a:solidFill>
                <a:latin typeface="Noto Sans"/>
              </a:rPr>
              <a:t>Second level</a:t>
            </a:r>
            <a:endParaRPr b="0" lang="bg-BG" sz="165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dbf5f9"/>
                </a:solidFill>
                <a:latin typeface="Noto Sans"/>
              </a:rPr>
              <a:t>Third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dbf5f9"/>
                </a:solidFill>
                <a:latin typeface="Noto Sans"/>
              </a:rPr>
              <a:t>Fourth </a:t>
            </a:r>
            <a:r>
              <a:rPr b="0" lang="en-US" sz="1500" spc="-1" strike="noStrike">
                <a:solidFill>
                  <a:srgbClr val="dbf5f9"/>
                </a:solidFill>
                <a:latin typeface="Noto Sans"/>
              </a:rPr>
              <a:t>level</a:t>
            </a:r>
            <a:endParaRPr b="0" lang="bg-BG" sz="15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dbf5f9"/>
                </a:solidFill>
                <a:latin typeface="Noto Sans"/>
              </a:rPr>
              <a:t>Fifth </a:t>
            </a:r>
            <a:r>
              <a:rPr b="0" lang="en-US" sz="1500" spc="-1" strike="noStrike">
                <a:solidFill>
                  <a:srgbClr val="dbf5f9"/>
                </a:solidFill>
                <a:latin typeface="Noto Sans"/>
              </a:rPr>
              <a:t>level</a:t>
            </a:r>
            <a:endParaRPr b="0" lang="bg-BG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7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9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2EBDBA-2B1D-40B1-9C1C-58DFA1336C40}" type="slidenum"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 1"/>
          <p:cNvSpPr/>
          <p:nvPr/>
        </p:nvSpPr>
        <p:spPr>
          <a:xfrm flipV="1">
            <a:off x="0" y="-720"/>
            <a:ext cx="10079640" cy="1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79640"/>
              <a:gd name="textAreaBottom" fmla="*/ 179640 h 1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216" name="Freeform 7"/>
          <p:cNvSpPr/>
          <p:nvPr/>
        </p:nvSpPr>
        <p:spPr>
          <a:xfrm>
            <a:off x="0" y="5580000"/>
            <a:ext cx="10079640" cy="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89640"/>
              <a:gd name="textAreaBottom" fmla="*/ 90000 h 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45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dt" idx="88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ftr" idx="89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sldNum" idx="90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D53F134-A303-4436-BDFA-56E4EA17EFF6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reeform 1"/>
          <p:cNvSpPr/>
          <p:nvPr/>
        </p:nvSpPr>
        <p:spPr>
          <a:xfrm flipV="1">
            <a:off x="0" y="-720"/>
            <a:ext cx="10079640" cy="1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79640"/>
              <a:gd name="textAreaBottom" fmla="*/ 179640 h 1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223" name="Freeform 7"/>
          <p:cNvSpPr/>
          <p:nvPr/>
        </p:nvSpPr>
        <p:spPr>
          <a:xfrm>
            <a:off x="0" y="5580000"/>
            <a:ext cx="10079640" cy="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89640"/>
              <a:gd name="textAreaBottom" fmla="*/ 90000 h 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 type="dt" idx="91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ftr" idx="92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93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DAE236-2083-4B22-805F-4751363F5913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reeform 1"/>
          <p:cNvSpPr/>
          <p:nvPr/>
        </p:nvSpPr>
        <p:spPr>
          <a:xfrm flipV="1">
            <a:off x="0" y="-720"/>
            <a:ext cx="10079640" cy="1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79640"/>
              <a:gd name="textAreaBottom" fmla="*/ 179640 h 1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228" name="Freeform 7"/>
          <p:cNvSpPr/>
          <p:nvPr/>
        </p:nvSpPr>
        <p:spPr>
          <a:xfrm>
            <a:off x="0" y="5580000"/>
            <a:ext cx="10079640" cy="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89640"/>
              <a:gd name="textAreaBottom" fmla="*/ 90000 h 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720" y="225360"/>
            <a:ext cx="3315960" cy="9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941640" y="225360"/>
            <a:ext cx="5635440" cy="483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32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level</a:t>
            </a:r>
            <a:endParaRPr b="0" lang="bg-BG" sz="2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level</a:t>
            </a:r>
            <a:endParaRPr b="0" lang="bg-BG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04720" y="1185840"/>
            <a:ext cx="3315960" cy="38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1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dt" idx="94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ftr" idx="95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sldNum" idx="96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50C67A-2291-4320-B291-6B2F4B633833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 1"/>
          <p:cNvSpPr/>
          <p:nvPr/>
        </p:nvSpPr>
        <p:spPr>
          <a:xfrm flipV="1">
            <a:off x="0" y="-720"/>
            <a:ext cx="10079640" cy="17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-360 h 179640"/>
              <a:gd name="textAreaBottom" fmla="*/ 179640 h 17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236" name="Freeform 7"/>
          <p:cNvSpPr/>
          <p:nvPr/>
        </p:nvSpPr>
        <p:spPr>
          <a:xfrm>
            <a:off x="0" y="5580000"/>
            <a:ext cx="10079640" cy="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89640"/>
              <a:gd name="textAreaBottom" fmla="*/ 90000 h 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976400" y="3968640"/>
            <a:ext cx="6048000" cy="46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16000" indent="-216000"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1976400" y="506520"/>
            <a:ext cx="6048000" cy="34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chemeClr val="dk1"/>
                </a:solidFill>
                <a:latin typeface="Noto Sans"/>
              </a:rPr>
              <a:t>Click to edit the outline text format</a:t>
            </a:r>
            <a:endParaRPr b="0" lang="bg-BG" sz="3200" spc="-1" strike="noStrike">
              <a:solidFill>
                <a:schemeClr val="dk1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bg-BG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1976400" y="4438800"/>
            <a:ext cx="6048000" cy="66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Click to edit Master text styles</a:t>
            </a:r>
            <a:endParaRPr b="0" lang="bg-BG" sz="1400" spc="-1" strike="noStrike">
              <a:solidFill>
                <a:schemeClr val="dk1"/>
              </a:solidFill>
              <a:latin typeface="Noto Sans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dt" idx="97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ftr" idx="98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sldNum" idx="99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8258B98-0E32-4815-A5F2-C5F5185ED27C}" type="slidenum"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484848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"/>
          <p:cNvSpPr/>
          <p:nvPr/>
        </p:nvSpPr>
        <p:spPr>
          <a:xfrm>
            <a:off x="0" y="3780000"/>
            <a:ext cx="10079640" cy="18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1889640"/>
              <a:gd name="textAreaBottom" fmla="*/ 1890000 h 18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36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0000" y="3870000"/>
            <a:ext cx="8999640" cy="11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dbf5f9"/>
                </a:solidFill>
                <a:latin typeface="Noto Sans"/>
              </a:rPr>
              <a:t>Click to edit Master text styles</a:t>
            </a:r>
            <a:endParaRPr b="0" lang="bg-BG" sz="21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solidFill>
                  <a:srgbClr val="dbf5f9"/>
                </a:solidFill>
                <a:latin typeface="Noto Sans"/>
              </a:rPr>
              <a:t>Second level</a:t>
            </a:r>
            <a:endParaRPr b="0" lang="bg-BG" sz="165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dbf5f9"/>
                </a:solidFill>
                <a:latin typeface="Noto Sans"/>
              </a:rPr>
              <a:t>Third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dbf5f9"/>
                </a:solidFill>
                <a:latin typeface="Noto Sans"/>
              </a:rPr>
              <a:t>Fourth level</a:t>
            </a:r>
            <a:endParaRPr b="0" lang="bg-BG" sz="15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dbf5f9"/>
                </a:solidFill>
                <a:latin typeface="Noto Sans"/>
              </a:rPr>
              <a:t>Fifth level</a:t>
            </a:r>
            <a:endParaRPr b="0" lang="bg-BG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0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1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2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4F3D857-543C-45A6-BB25-11A121EF64E7}" type="slidenum"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1"/>
          <p:cNvSpPr/>
          <p:nvPr/>
        </p:nvSpPr>
        <p:spPr>
          <a:xfrm>
            <a:off x="0" y="3780000"/>
            <a:ext cx="10079640" cy="18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1889640"/>
              <a:gd name="textAreaBottom" fmla="*/ 1890000 h 18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36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97040" y="3643200"/>
            <a:ext cx="8567280" cy="11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en-US" sz="4000" spc="-1" strike="noStrike" cap="all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97040" y="2403360"/>
            <a:ext cx="8567280" cy="123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spcAft>
                <a:spcPts val="924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Noto Sans"/>
              </a:rPr>
              <a:t>Click to edit Master text styles</a:t>
            </a:r>
            <a:endParaRPr b="0" lang="bg-BG" sz="20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3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ftr" idx="14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sldNum" idx="15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29BCE44-E02C-4F25-8C74-957F124E0173}" type="slidenum"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/>
          <p:nvPr/>
        </p:nvSpPr>
        <p:spPr>
          <a:xfrm>
            <a:off x="0" y="3780000"/>
            <a:ext cx="10079640" cy="18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1889640"/>
              <a:gd name="textAreaBottom" fmla="*/ 1890000 h 18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36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49280" y="3870360"/>
            <a:ext cx="4424040" cy="11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bf5f9"/>
                </a:solidFill>
                <a:latin typeface="Noto Sans"/>
              </a:rPr>
              <a:t>Click to edit Master text styles</a:t>
            </a:r>
            <a:endParaRPr b="0" lang="bg-BG" sz="28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dbf5f9"/>
                </a:solidFill>
                <a:latin typeface="Noto Sans"/>
              </a:rPr>
              <a:t>Second level</a:t>
            </a:r>
            <a:endParaRPr b="0" lang="bg-BG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Noto Sans"/>
              </a:rPr>
              <a:t>Third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dbf5f9"/>
                </a:solidFill>
                <a:latin typeface="Noto Sans"/>
              </a:rPr>
              <a:t>Fourth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dbf5f9"/>
                </a:solidFill>
                <a:latin typeface="Noto Sans"/>
              </a:rPr>
              <a:t>Fifth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25960" y="3870360"/>
            <a:ext cx="4424040" cy="11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bf5f9"/>
                </a:solidFill>
                <a:latin typeface="Noto Sans"/>
              </a:rPr>
              <a:t>Click to edit Master text styles</a:t>
            </a:r>
            <a:endParaRPr b="0" lang="bg-BG" sz="28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dbf5f9"/>
                </a:solidFill>
                <a:latin typeface="Noto Sans"/>
              </a:rPr>
              <a:t>Second level</a:t>
            </a:r>
            <a:endParaRPr b="0" lang="bg-BG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bf5f9"/>
                </a:solidFill>
                <a:latin typeface="Noto Sans"/>
              </a:rPr>
              <a:t>Third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dbf5f9"/>
                </a:solidFill>
                <a:latin typeface="Noto Sans"/>
              </a:rPr>
              <a:t>Fourth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dbf5f9"/>
                </a:solidFill>
                <a:latin typeface="Noto Sans"/>
              </a:rPr>
              <a:t>Fifth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16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17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sldNum" idx="18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0FC846-C71F-4434-88CB-1FD79EA90A5C}" type="slidenum"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"/>
          <p:cNvSpPr/>
          <p:nvPr/>
        </p:nvSpPr>
        <p:spPr>
          <a:xfrm>
            <a:off x="0" y="3780000"/>
            <a:ext cx="10079640" cy="18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1889640"/>
              <a:gd name="textAreaBottom" fmla="*/ 1890000 h 18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36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720" y="227160"/>
            <a:ext cx="907236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720" y="1270080"/>
            <a:ext cx="4452480" cy="52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spcAft>
                <a:spcPts val="924"/>
              </a:spcAft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dbf5f9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4720" y="1798560"/>
            <a:ext cx="4452480" cy="326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latin typeface="Noto Sans"/>
              </a:rPr>
              <a:t>Second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dbf5f9"/>
                </a:solidFill>
                <a:latin typeface="Noto Sans"/>
              </a:rPr>
              <a:t>Third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dbf5f9"/>
                </a:solidFill>
                <a:latin typeface="Noto Sans"/>
              </a:rPr>
              <a:t>Fourth level</a:t>
            </a:r>
            <a:endParaRPr b="0" lang="bg-BG" sz="16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dbf5f9"/>
                </a:solidFill>
                <a:latin typeface="Noto Sans"/>
              </a:rPr>
              <a:t>Fifth level</a:t>
            </a:r>
            <a:endParaRPr b="0" lang="bg-BG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121360" y="1270080"/>
            <a:ext cx="4455720" cy="52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spcAft>
                <a:spcPts val="924"/>
              </a:spcAft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dbf5f9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rgbClr val="dbf5f9"/>
              </a:solidFill>
              <a:latin typeface="Noto Sans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121360" y="1798560"/>
            <a:ext cx="4455720" cy="326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bf5f9"/>
                </a:solidFill>
                <a:latin typeface="Noto Sans"/>
              </a:rPr>
              <a:t>Click to edit Master text styles</a:t>
            </a:r>
            <a:endParaRPr b="0" lang="bg-BG" sz="24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lnSpc>
                <a:spcPct val="100000"/>
              </a:lnSpc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dbf5f9"/>
                </a:solidFill>
                <a:latin typeface="Noto Sans"/>
              </a:rPr>
              <a:t>Second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dbf5f9"/>
                </a:solidFill>
                <a:latin typeface="Noto Sans"/>
              </a:rPr>
              <a:t>Third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dbf5f9"/>
                </a:solidFill>
                <a:latin typeface="Noto Sans"/>
              </a:rPr>
              <a:t>Fourth level</a:t>
            </a:r>
            <a:endParaRPr b="0" lang="bg-BG" sz="16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dbf5f9"/>
                </a:solidFill>
                <a:latin typeface="Noto Sans"/>
              </a:rPr>
              <a:t>Fifth level</a:t>
            </a:r>
            <a:endParaRPr b="0" lang="bg-BG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dt" idx="19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ftr" idx="20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sldNum" idx="21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D64F3D7-3306-42A6-BC72-313F21B081E1}" type="slidenum"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/>
          <p:cNvSpPr/>
          <p:nvPr/>
        </p:nvSpPr>
        <p:spPr>
          <a:xfrm>
            <a:off x="0" y="3780000"/>
            <a:ext cx="10079640" cy="18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1889640"/>
              <a:gd name="textAreaBottom" fmla="*/ 1890000 h 18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36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4617b"/>
                </a:solidFill>
                <a:latin typeface="Noto Sans"/>
              </a:rPr>
              <a:t>Click to edit Master title style</a:t>
            </a:r>
            <a:endParaRPr b="0" lang="bg-BG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22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23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24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CC264B9-D5D1-4820-AD46-FB5139DB176F}" type="slidenum"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/>
          <p:cNvSpPr/>
          <p:nvPr/>
        </p:nvSpPr>
        <p:spPr>
          <a:xfrm>
            <a:off x="0" y="3780000"/>
            <a:ext cx="10079640" cy="188964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1889640"/>
              <a:gd name="textAreaBottom" fmla="*/ 1890000 h 1889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  <a:effectLst>
            <a:outerShdw algn="tl" dir="16200000" dist="36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bg-BG" sz="2200" spc="-1" strike="noStrike">
              <a:solidFill>
                <a:schemeClr val="dk1"/>
              </a:solidFill>
              <a:latin typeface="Noto Sans"/>
              <a:ea typeface="Noto Sans CJK JP:palt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dt" idx="25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ftr" idx="26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27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11340BA-C1B0-4C98-A011-2B207420E6E5}" type="slidenum"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&lt;number&gt;</a:t>
            </a:fld>
            <a:r>
              <a:rPr b="0" lang="bg-BG" sz="2400" spc="-1" strike="noStrike">
                <a:solidFill>
                  <a:srgbClr val="dbf5f9"/>
                </a:solidFill>
                <a:latin typeface="Noto Sans"/>
                <a:ea typeface="Noto Sans CJK JP:palt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bg-BG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100" spc="-1" strike="noStrike">
                <a:solidFill>
                  <a:srgbClr val="dbf5f9"/>
                </a:solidFill>
                <a:latin typeface="Noto Sans"/>
              </a:rPr>
              <a:t>Click to edit the outline text format</a:t>
            </a:r>
            <a:endParaRPr b="0" lang="bg-BG" sz="2100" spc="-1" strike="noStrike">
              <a:solidFill>
                <a:srgbClr val="dbf5f9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bg-BG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bg-BG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shabal.in/visuals/kmeans/3.html" TargetMode="External"/><Relationship Id="rId2" Type="http://schemas.openxmlformats.org/officeDocument/2006/relationships/hyperlink" Target="https://github.com/nevena-angelova/k-means/blob/main/k-means-algorithm.ipynb" TargetMode="External"/><Relationship Id="rId3" Type="http://schemas.openxmlformats.org/officeDocument/2006/relationships/slideLayout" Target="../slideLayouts/slideLayout20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nevena-angelova/k-means/blob/main/k-means.ipynb" TargetMode="External"/><Relationship Id="rId2" Type="http://schemas.openxmlformats.org/officeDocument/2006/relationships/slideLayout" Target="../slideLayouts/slideLayout20.xml"/><Relationship Id="rId3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br>
              <a:rPr sz="4000"/>
            </a:br>
            <a:r>
              <a:rPr b="1" lang="bg-BG" sz="4000" spc="-1" strike="noStrike">
                <a:solidFill>
                  <a:srgbClr val="04617b"/>
                </a:solidFill>
                <a:latin typeface="Arial"/>
              </a:rPr>
              <a:t>K-Means Клъстеризация</a:t>
            </a:r>
            <a:br>
              <a:rPr sz="2200"/>
            </a:br>
            <a:endParaRPr b="0" lang="bg-BG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bg-BG" sz="2600" spc="-1" strike="noStrike">
                <a:solidFill>
                  <a:srgbClr val="dbf5f9"/>
                </a:solidFill>
                <a:latin typeface="Arial"/>
              </a:rPr>
              <a:t>Анализ и приложение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bg-BG" sz="4500" spc="-1" strike="noStrike">
                <a:solidFill>
                  <a:srgbClr val="ffffff"/>
                </a:solidFill>
                <a:latin typeface="Arial"/>
              </a:rPr>
              <a:t>Клъстеризация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1600" cy="349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Клъстеризацията е част от т. нар. неконтролирано обучение. За разлика от контолираното тук няма входни и изходни данни и функция, описваща връзката между тях. Тук има входни данни и хипотеза, а функцията е свързана с разстояния между точки.</a:t>
            </a:r>
            <a:endParaRPr b="0" lang="bg-BG" sz="18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Алгоритъм групира обекти или данни в подмножества (клъстери), така че обектите в един клъстер да са подобни, а останалите да са възможно най-различни от дадения. Това става на базата на определени характеристики или разстояния между данните.</a:t>
            </a:r>
            <a:endParaRPr b="0" lang="bg-BG" sz="1800" spc="-1" strike="noStrike">
              <a:solidFill>
                <a:schemeClr val="dk1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bg-BG" sz="4500" spc="-1" strike="noStrike">
                <a:solidFill>
                  <a:srgbClr val="ffffff"/>
                </a:solidFill>
                <a:latin typeface="Arial"/>
              </a:rPr>
              <a:t>K-Means клъстеризация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bg-BG" sz="1300" spc="-1" strike="noStrike">
                <a:solidFill>
                  <a:srgbClr val="000000"/>
                </a:solidFill>
                <a:latin typeface="Arial"/>
              </a:rPr>
              <a:t>K-Means е един от методите за клъстеризация. При него набор от данни се разделят на k групи.</a:t>
            </a:r>
            <a:endParaRPr b="0" lang="bg-BG" sz="13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bg-BG" sz="1300" spc="-1" strike="noStrike">
                <a:solidFill>
                  <a:srgbClr val="000000"/>
                </a:solidFill>
                <a:latin typeface="Arial"/>
              </a:rPr>
              <a:t>Първоначално се избират k произволни точки от данните. С тях се инициализират центроидите. Всеки един елемент се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bg-BG" sz="1300" spc="-1" strike="noStrike">
                <a:solidFill>
                  <a:srgbClr val="000000"/>
                </a:solidFill>
                <a:latin typeface="Arial"/>
              </a:rPr>
              <a:t>присвоява към най-близкия центроид, като се ползва метрика за разстояние (пр. Евклидово)</a:t>
            </a:r>
            <a:endParaRPr b="0" lang="bg-BG" sz="13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bg-BG" sz="1300" spc="-1" strike="noStrike">
                <a:solidFill>
                  <a:srgbClr val="000000"/>
                </a:solidFill>
                <a:latin typeface="Arial"/>
              </a:rPr>
              <a:t>След като всички точки са разпределени в клъстери, новият центроид на всеки клъстер се изчислява като средноаритметично на всички точки в него.</a:t>
            </a:r>
            <a:endParaRPr b="0" lang="bg-BG" sz="13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bg-BG" sz="1300" spc="-1" strike="noStrike">
                <a:solidFill>
                  <a:srgbClr val="000000"/>
                </a:solidFill>
                <a:latin typeface="Arial"/>
              </a:rPr>
              <a:t>Процесът се повтаря, докато центроидите спрат да се променят или промяната е незначителна.</a:t>
            </a:r>
            <a:endParaRPr b="0" lang="bg-BG" sz="13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bg-BG" sz="12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bg-BG" sz="1300" spc="-1" strike="noStrike">
                <a:solidFill>
                  <a:srgbClr val="000000"/>
                </a:solidFill>
                <a:latin typeface="Arial"/>
              </a:rPr>
              <a:t>Анимация:</a:t>
            </a:r>
            <a:endParaRPr b="0" lang="bg-BG" sz="13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bg-BG" sz="1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http://shabal.in/visuals/kmeans/3.html</a:t>
            </a:r>
            <a:endParaRPr b="0" lang="bg-BG" sz="12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bg-BG" sz="1300" spc="-1" strike="noStrike">
                <a:solidFill>
                  <a:srgbClr val="000000"/>
                </a:solidFill>
                <a:latin typeface="Arial"/>
              </a:rPr>
              <a:t>Алготитъм:</a:t>
            </a:r>
            <a:endParaRPr b="0" lang="bg-BG" sz="13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bg-BG" sz="1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https://github.com/nevena-angelova/k-means/blob/main/k-means-algorithm.ipynb</a:t>
            </a:r>
            <a:endParaRPr b="0" lang="bg-BG" sz="1200" spc="-1" strike="noStrike">
              <a:solidFill>
                <a:schemeClr val="dk1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bg-BG" sz="4500" spc="-1" strike="noStrike">
                <a:solidFill>
                  <a:srgbClr val="ffffff"/>
                </a:solidFill>
                <a:latin typeface="Arial"/>
              </a:rPr>
              <a:t>Скалируемост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K-Means има сложност O(n * k * d * i), където:</a:t>
            </a:r>
            <a:endParaRPr b="0" lang="bg-BG" sz="18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n е броят на точките в данните,</a:t>
            </a:r>
            <a:endParaRPr b="0" lang="bg-BG" sz="18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k е броят на клъстърите,</a:t>
            </a:r>
            <a:endParaRPr b="0" lang="bg-BG" sz="18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d е размерността на данните,</a:t>
            </a:r>
            <a:endParaRPr b="0" lang="bg-BG" sz="18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i е броят на итерациите до сходимост.</a:t>
            </a:r>
            <a:endParaRPr b="0" lang="bg-BG" sz="18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Това означава, че алгоритъмът може да стане бавен при много големи набори от данни и се справя трудно с милиони или милиарди точки без оптимизации.</a:t>
            </a:r>
            <a:endParaRPr b="0" lang="bg-BG" sz="1800" spc="-1" strike="noStrike">
              <a:solidFill>
                <a:schemeClr val="dk1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bg-BG" sz="4500" spc="-1" strike="noStrike">
                <a:solidFill>
                  <a:srgbClr val="ffffff"/>
                </a:solidFill>
                <a:latin typeface="Arial"/>
              </a:rPr>
              <a:t>Гранични условия</a:t>
            </a:r>
            <a:endParaRPr b="0" lang="bg-BG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bg-BG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Граничните условия в K-Means са ситуациите, при които алгоритъмът може да срещне проблеми.</a:t>
            </a:r>
            <a:endParaRPr b="0" lang="bg-BG" sz="16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bg-BG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1. Избор на k – ако k е по-малко, може различни групи да са сляти неправилно, а ако е по-голямо, може да има твърде много ненужни клъстери. Решение на проблема е ползването на метод като този на лакътя.</a:t>
            </a:r>
            <a:endParaRPr b="0" lang="bg-BG" sz="16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bg-BG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2. Лош избор на начални центроиди, което може да забави процеса на клъстеризация.</a:t>
            </a:r>
            <a:endParaRPr b="0" lang="bg-BG" sz="16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bg-BG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3. Работи само с кръгли клъстери. За такива с неправилна форма (например подковообразни или елипсовидни), алгоритъмът може да даде грешни резултати.</a:t>
            </a:r>
            <a:endParaRPr b="0" lang="bg-BG" sz="16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bg-BG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4. Чувствителност към шум и outliers</a:t>
            </a:r>
            <a:endParaRPr b="0" lang="bg-BG" sz="1600" spc="-1" strike="noStrike">
              <a:solidFill>
                <a:schemeClr val="dk1"/>
              </a:solidFill>
              <a:latin typeface="Noto Sans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bg-BG" sz="1800" spc="-1" strike="noStrike">
              <a:solidFill>
                <a:schemeClr val="dk1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bg-BG" sz="3500" spc="-1" strike="noStrike">
                <a:solidFill>
                  <a:srgbClr val="ffffff"/>
                </a:solidFill>
                <a:latin typeface="Arial"/>
              </a:rPr>
              <a:t>K-Means клъстеризация – приложение</a:t>
            </a:r>
            <a:endParaRPr b="0" lang="bg-BG" sz="3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1" lang="bg-BG" sz="2000" spc="-1" strike="noStrike">
                <a:solidFill>
                  <a:srgbClr val="000000"/>
                </a:solidFill>
                <a:latin typeface="Arial"/>
              </a:rPr>
              <a:t>Пример за K-Means клъстеризация нa метеоритни удари.</a:t>
            </a:r>
            <a:endParaRPr b="0" lang="bg-BG" sz="2000" spc="-1" strike="noStrike">
              <a:solidFill>
                <a:schemeClr val="dk1"/>
              </a:solidFill>
              <a:latin typeface="Noto Sans"/>
            </a:endParaRPr>
          </a:p>
          <a:p>
            <a:pPr indent="0">
              <a:lnSpc>
                <a:spcPct val="115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bg-BG" sz="1800" spc="-1" strike="noStrike">
              <a:solidFill>
                <a:schemeClr val="dk1"/>
              </a:solidFill>
              <a:latin typeface="Noto Sans"/>
            </a:endParaRPr>
          </a:p>
          <a:p>
            <a:pPr indent="0">
              <a:lnSpc>
                <a:spcPct val="115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Работи се с реални данни за метеоритни удари, предоставени от NASA. Той съдържа информация за местоположението, масата и годината на падане на метеорити по света. K-Means се ползва за групиране на метеоритите според характеристиките им.</a:t>
            </a:r>
            <a:endParaRPr b="0" lang="bg-BG" sz="1800" spc="-1" strike="noStrike">
              <a:solidFill>
                <a:schemeClr val="dk1"/>
              </a:solidFill>
              <a:latin typeface="Noto Sans"/>
            </a:endParaRPr>
          </a:p>
          <a:p>
            <a:pPr indent="0">
              <a:lnSpc>
                <a:spcPct val="115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bg-BG" sz="1800" spc="-1" strike="noStrike">
              <a:solidFill>
                <a:schemeClr val="dk1"/>
              </a:solidFill>
              <a:latin typeface="Noto Sans"/>
            </a:endParaRPr>
          </a:p>
          <a:p>
            <a:pPr indent="0">
              <a:lnSpc>
                <a:spcPct val="115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bg-BG" sz="18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https://github.com/nevena-angelova/k-means/blob/main/k-means.ipynb</a:t>
            </a:r>
            <a:endParaRPr b="0" lang="bg-BG" sz="1800" spc="-1" strike="noStrike">
              <a:solidFill>
                <a:schemeClr val="dk1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Vivi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Vivi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Vivi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Vivid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Vivid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Vivid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Vivid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Vivid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Vivid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Vivid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Vivid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vi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Vivid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Vivid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Vivid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Vivid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Vivid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Vivid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Vivid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Vivid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Vivid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Vivid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vi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Vivid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Vivid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Vivid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Vivid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ivi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Vivi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Vivi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Vivi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Vivi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Vivi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LibreOffice/24.2.7.2$Linux_X86_64 LibreOffice_project/420$Build-2</Application>
  <AppVersion>15.0000</AppVersion>
  <Words>266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2025-02-10T23:19:35Z</dcterms:created>
  <dc:creator>Nevena</dc:creator>
  <dc:description/>
  <dc:language>en-US</dc:language>
  <cp:lastModifiedBy/>
  <dcterms:modified xsi:type="dcterms:W3CDTF">2025-02-13T12:10:03Z</dcterms:modified>
  <cp:revision>44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Custom</vt:lpwstr>
  </property>
  <property fmtid="{D5CDD505-2E9C-101B-9397-08002B2CF9AE}" pid="4" name="Slides">
    <vt:i4>4</vt:i4>
  </property>
</Properties>
</file>