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0" r:id="rId5"/>
    <p:sldId id="262" r:id="rId6"/>
    <p:sldId id="260" r:id="rId7"/>
    <p:sldId id="280" r:id="rId8"/>
    <p:sldId id="277" r:id="rId9"/>
    <p:sldId id="281" r:id="rId10"/>
    <p:sldId id="263" r:id="rId11"/>
    <p:sldId id="278" r:id="rId12"/>
    <p:sldId id="264" r:id="rId13"/>
    <p:sldId id="265" r:id="rId14"/>
    <p:sldId id="266" r:id="rId15"/>
    <p:sldId id="267" r:id="rId16"/>
    <p:sldId id="273" r:id="rId17"/>
    <p:sldId id="268" r:id="rId18"/>
    <p:sldId id="272" r:id="rId19"/>
    <p:sldId id="274" r:id="rId20"/>
    <p:sldId id="269" r:id="rId21"/>
    <p:sldId id="271" r:id="rId22"/>
    <p:sldId id="2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696"/>
  </p:normalViewPr>
  <p:slideViewPr>
    <p:cSldViewPr snapToGrid="0">
      <p:cViewPr varScale="1">
        <p:scale>
          <a:sx n="47" d="100"/>
          <a:sy n="47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7/7/2019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 smtClean="0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City Of Mo</a:t>
            </a:r>
            <a:endParaRPr lang="en-US" b="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5" name="Picture Placeholder 4" descr="double happiness Chinese symbol">
            <a:extLst>
              <a:ext uri="{FF2B5EF4-FFF2-40B4-BE49-F238E27FC236}">
                <a16:creationId xmlns:a16="http://schemas.microsoft.com/office/drawing/2014/main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ptile portrait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"/>
            <a:ext cx="4546212" cy="6179311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ELIT.3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0299DC-93E7-4276-B2CA-3EAC7970D19A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ELIT.4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DD05D36-183A-4C55-8859-F64B5CBF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40192"/>
              </p:ext>
            </p:extLst>
          </p:nvPr>
        </p:nvGraphicFramePr>
        <p:xfrm>
          <a:off x="5215796" y="2673231"/>
          <a:ext cx="6250491" cy="3114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3497">
                  <a:extLst>
                    <a:ext uri="{9D8B030D-6E8A-4147-A177-3AD203B41FA5}">
                      <a16:colId xmlns:a16="http://schemas.microsoft.com/office/drawing/2014/main" val="2538384577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729089853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01920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Tilte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8414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Text here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65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27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19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9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19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39064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BA3328-3ABC-4A8F-A13B-D35E9B7658E3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urna.01</a:t>
            </a:r>
            <a:endParaRPr lang="en-US" b="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6682AD-BC87-4462-B85A-D575249567D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urna.02</a:t>
            </a:r>
            <a:endParaRPr lang="en-US" b="0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585D30-ADD3-403E-B097-1A606B9BCB8E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dog portrait funny expression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70" y="4752155"/>
            <a:ext cx="9355687" cy="1310968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FF0B67-8327-4649-B70F-C5371FB6AB2B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969746"/>
            <a:ext cx="1537278" cy="5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r="3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08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Montreal Fires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5164363"/>
            <a:ext cx="5680075" cy="1381909"/>
          </a:xfrm>
        </p:spPr>
        <p:txBody>
          <a:bodyPr/>
          <a:lstStyle/>
          <a:p>
            <a:r>
              <a:rPr lang="en-GB" dirty="0" err="1" smtClean="0"/>
              <a:t>Reuble</a:t>
            </a:r>
            <a:r>
              <a:rPr lang="en-GB" dirty="0" smtClean="0"/>
              <a:t> </a:t>
            </a:r>
          </a:p>
          <a:p>
            <a:r>
              <a:rPr lang="en-GB" dirty="0" smtClean="0"/>
              <a:t>Jen</a:t>
            </a:r>
          </a:p>
          <a:p>
            <a:r>
              <a:rPr lang="en-GB" dirty="0" smtClean="0"/>
              <a:t>A</a:t>
            </a:r>
          </a:p>
          <a:p>
            <a:r>
              <a:rPr lang="en-GB" dirty="0" smtClean="0"/>
              <a:t>Nevena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294409"/>
            <a:ext cx="1905000" cy="1905000"/>
          </a:xfrm>
          <a:prstGeom prst="rect">
            <a:avLst/>
          </a:prstGeom>
        </p:spPr>
      </p:pic>
      <p:sp>
        <p:nvSpPr>
          <p:cNvPr id="7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439891" y="294409"/>
            <a:ext cx="3241347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McGill Continuing Studies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Capstone Project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5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APPEARS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A736EEA-C797-4C08-B4D5-E836C0BCE33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6" name="Picture Placeholder 5" descr="red abstract image">
            <a:extLst>
              <a:ext uri="{FF2B5EF4-FFF2-40B4-BE49-F238E27FC236}">
                <a16:creationId xmlns:a16="http://schemas.microsoft.com/office/drawing/2014/main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701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CiscoSans</vt:lpstr>
      <vt:lpstr>Office Theme</vt:lpstr>
      <vt:lpstr>City Of Mo</vt:lpstr>
      <vt:lpstr>Data preparation</vt:lpstr>
      <vt:lpstr>Section Header 01</vt:lpstr>
      <vt:lpstr>Data preparation</vt:lpstr>
      <vt:lpstr>Montreal Fires</vt:lpstr>
      <vt:lpstr>Data Analysis</vt:lpstr>
      <vt:lpstr>LOREM IPSUM DOLOR SIT AMET, CONSECTETUER ADIPISCING ELIT. MAECENAS PORTTITOR CONGUE.1</vt:lpstr>
      <vt:lpstr>LOREM IPSUM DOLOR SIT AMET, CONSECTETUER ADIPISCING ELIT. MAECENAS PORTTITOR CONGUE.2</vt:lpstr>
      <vt:lpstr>TITLE APPEARS HERE</vt:lpstr>
      <vt:lpstr>LOREM IPSUM DOLOR SIT AMET, CONSECTETUER ADIPISCING ELIT. </vt:lpstr>
      <vt:lpstr>LOREM IPSUM DOLOR SIT AMET, CONSECTETUER ADIPISCING ELIT.3 </vt:lpstr>
      <vt:lpstr>LOREM IPSUM DOLOR SIT AMET, CONSECTETUER ADIPISCING ELIT.4 </vt:lpstr>
      <vt:lpstr>LOREM IPSUM DOLOR SIT AMET, CONSECTETUER ADIPISCING ELIT.5</vt:lpstr>
      <vt:lpstr>Quote  Lorem ipsum dolor sit amet, consectetuer adipiscing elit. Maecenas porttitor congue massa. Fusce posuere, magna sed pulvinar ultricies, purus lectus malesuada libero, sit amet commodo magna eros quis urna.01</vt:lpstr>
      <vt:lpstr>Quote  Lorem ipsum dolor sit amet, consectetuer adipiscing elit. Maecenas porttitor congue massa. Fusce posuere, magna sed pulvinar ultricies, purus lectus malesuada libero, sit amet commodo magna eros quis urna.02</vt:lpstr>
      <vt:lpstr>Lorem ipsum dolor sit amet, consectetuer adipiscing elit. Maecenas porttitor congue massa. Fusce posuere, magna sed pulvinar ultricies, purus lectus malesuada libero, sit amet</vt:lpstr>
      <vt:lpstr>THANK YOU</vt:lpstr>
      <vt:lpstr>THANK YOU!</vt:lpstr>
      <vt:lpstr>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2019-07-08T01:21:02Z</dcterms:created>
  <dcterms:modified xsi:type="dcterms:W3CDTF">2019-07-08T14:50:44Z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