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8E2-5EF1-4F33-9A08-E730BE7132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10CF-08E4-46FF-B9B9-F6A1A675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97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8E2-5EF1-4F33-9A08-E730BE7132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10CF-08E4-46FF-B9B9-F6A1A675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1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8E2-5EF1-4F33-9A08-E730BE7132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10CF-08E4-46FF-B9B9-F6A1A675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2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8E2-5EF1-4F33-9A08-E730BE7132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10CF-08E4-46FF-B9B9-F6A1A675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8E2-5EF1-4F33-9A08-E730BE7132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10CF-08E4-46FF-B9B9-F6A1A675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8E2-5EF1-4F33-9A08-E730BE7132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10CF-08E4-46FF-B9B9-F6A1A675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8E2-5EF1-4F33-9A08-E730BE7132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10CF-08E4-46FF-B9B9-F6A1A67523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4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8E2-5EF1-4F33-9A08-E730BE7132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10CF-08E4-46FF-B9B9-F6A1A675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4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8E2-5EF1-4F33-9A08-E730BE7132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10CF-08E4-46FF-B9B9-F6A1A675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2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8E2-5EF1-4F33-9A08-E730BE7132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10CF-08E4-46FF-B9B9-F6A1A675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1EF18E2-5EF1-4F33-9A08-E730BE7132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10CF-08E4-46FF-B9B9-F6A1A675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7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1EF18E2-5EF1-4F33-9A08-E730BE7132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F3210CF-08E4-46FF-B9B9-F6A1A675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02F598-89E2-408E-B286-937F2C44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1793"/>
            <a:ext cx="6535478" cy="3676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08A6E-90FC-47A3-880C-52E74437D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27" y="12154"/>
            <a:ext cx="6532674" cy="36746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A9F057-0F36-41DC-AA96-3037E6C2C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008" y="2198893"/>
            <a:ext cx="9007984" cy="2975779"/>
          </a:xfrm>
        </p:spPr>
        <p:txBody>
          <a:bodyPr>
            <a:normAutofit/>
          </a:bodyPr>
          <a:lstStyle/>
          <a:p>
            <a:r>
              <a:rPr lang="sr-Cyrl-RS" dirty="0"/>
              <a:t>Софтверски пакет за праћење процеса производње и процесних корака у гумари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24520-D253-4CF1-8E57-6BDBF6F19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1560" y="5765026"/>
            <a:ext cx="7489233" cy="785091"/>
          </a:xfrm>
        </p:spPr>
        <p:txBody>
          <a:bodyPr>
            <a:normAutofit/>
          </a:bodyPr>
          <a:lstStyle/>
          <a:p>
            <a:r>
              <a:rPr lang="sr-Cyrl-RS" sz="3600" dirty="0">
                <a:solidFill>
                  <a:schemeClr val="bg1"/>
                </a:solidFill>
              </a:rPr>
              <a:t>Невена Атић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FAB255-B775-46F8-9AC5-DCA0C2FE2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02" y="69952"/>
            <a:ext cx="4142288" cy="20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0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87CB23-6013-4932-A302-210B5736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377" y="369651"/>
            <a:ext cx="6195887" cy="1342417"/>
          </a:xfrm>
          <a:ln>
            <a:noFill/>
          </a:ln>
        </p:spPr>
        <p:txBody>
          <a:bodyPr>
            <a:normAutofit/>
          </a:bodyPr>
          <a:lstStyle/>
          <a:p>
            <a:r>
              <a:rPr lang="sr-Cyrl-R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МОТИВАЦИЈА</a:t>
            </a:r>
            <a:endParaRPr lang="en-U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1DD20A-8CA8-40C4-B68E-E8B062D12AD3}"/>
              </a:ext>
            </a:extLst>
          </p:cNvPr>
          <p:cNvCxnSpPr/>
          <p:nvPr/>
        </p:nvCxnSpPr>
        <p:spPr>
          <a:xfrm>
            <a:off x="593387" y="1254868"/>
            <a:ext cx="6322979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E896-E1C4-4580-85A6-36BCAAE38E3E}"/>
              </a:ext>
            </a:extLst>
          </p:cNvPr>
          <p:cNvSpPr txBox="1"/>
          <p:nvPr/>
        </p:nvSpPr>
        <p:spPr>
          <a:xfrm>
            <a:off x="593387" y="1617502"/>
            <a:ext cx="1040859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Непостојање адекватног софтвера којим се прати производња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Естимација утрошеног времена непрецизна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Губитак значајних информација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60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87CB23-6013-4932-A302-210B5736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377" y="369651"/>
            <a:ext cx="4756193" cy="1342417"/>
          </a:xfrm>
          <a:ln>
            <a:noFill/>
          </a:ln>
        </p:spPr>
        <p:txBody>
          <a:bodyPr>
            <a:normAutofit/>
          </a:bodyPr>
          <a:lstStyle/>
          <a:p>
            <a:r>
              <a:rPr lang="sr-Cyrl-R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ЦИЉЕВИ</a:t>
            </a:r>
            <a:endParaRPr lang="en-U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1DD20A-8CA8-40C4-B68E-E8B062D12AD3}"/>
              </a:ext>
            </a:extLst>
          </p:cNvPr>
          <p:cNvCxnSpPr/>
          <p:nvPr/>
        </p:nvCxnSpPr>
        <p:spPr>
          <a:xfrm>
            <a:off x="593387" y="1254868"/>
            <a:ext cx="6322979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E896-E1C4-4580-85A6-36BCAAE38E3E}"/>
              </a:ext>
            </a:extLst>
          </p:cNvPr>
          <p:cNvSpPr txBox="1"/>
          <p:nvPr/>
        </p:nvSpPr>
        <p:spPr>
          <a:xfrm>
            <a:off x="593387" y="1617502"/>
            <a:ext cx="1116023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Аутоматизација обраде информација о извршеним производним процесима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Преглед ангажовања радника по радним сатима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Руковање грешкама у процесним корацима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Преглед статистике пословања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Аутоматизована контрола квалитета готових производа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6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87CB23-6013-4932-A302-210B5736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215" y="398834"/>
            <a:ext cx="6195887" cy="1342417"/>
          </a:xfrm>
          <a:ln>
            <a:noFill/>
          </a:ln>
        </p:spPr>
        <p:txBody>
          <a:bodyPr>
            <a:normAutofit/>
          </a:bodyPr>
          <a:lstStyle/>
          <a:p>
            <a:r>
              <a:rPr lang="sr-Cyrl-R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УЛОГЕ У СИСТЕМУ</a:t>
            </a:r>
            <a:endParaRPr lang="en-U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1DD20A-8CA8-40C4-B68E-E8B062D12AD3}"/>
              </a:ext>
            </a:extLst>
          </p:cNvPr>
          <p:cNvCxnSpPr/>
          <p:nvPr/>
        </p:nvCxnSpPr>
        <p:spPr>
          <a:xfrm>
            <a:off x="593387" y="1254868"/>
            <a:ext cx="6322979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E896-E1C4-4580-85A6-36BCAAE38E3E}"/>
              </a:ext>
            </a:extLst>
          </p:cNvPr>
          <p:cNvSpPr txBox="1"/>
          <p:nvPr/>
        </p:nvSpPr>
        <p:spPr>
          <a:xfrm>
            <a:off x="593387" y="1549409"/>
            <a:ext cx="1116023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Инжењер процеса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Инжењер квалитета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>
                <a:solidFill>
                  <a:schemeClr val="bg1"/>
                </a:solidFill>
              </a:rPr>
              <a:t>Менаџер производње</a:t>
            </a: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Администратор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6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87CB23-6013-4932-A302-210B5736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934" y="398836"/>
            <a:ext cx="9746483" cy="680936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sr-Cyrl-R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ОСНОВНЕ ФУНКЦИОНАЛНОСТИ</a:t>
            </a:r>
            <a:endParaRPr lang="en-U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1DD20A-8CA8-40C4-B68E-E8B062D12AD3}"/>
              </a:ext>
            </a:extLst>
          </p:cNvPr>
          <p:cNvCxnSpPr/>
          <p:nvPr/>
        </p:nvCxnSpPr>
        <p:spPr>
          <a:xfrm>
            <a:off x="593387" y="1254868"/>
            <a:ext cx="6322979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E896-E1C4-4580-85A6-36BCAAE38E3E}"/>
              </a:ext>
            </a:extLst>
          </p:cNvPr>
          <p:cNvSpPr txBox="1"/>
          <p:nvPr/>
        </p:nvSpPr>
        <p:spPr>
          <a:xfrm>
            <a:off x="593387" y="1429965"/>
            <a:ext cx="11420274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Преглед постојећих производних процеса и креирање новог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Покретање производног процеса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Контрола извршених процеса производње и генерисање извештаја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Преглед ангажовања радника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Преглед и додавање грешака које се могу појавити у процесним корацима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Статистика пословања</a:t>
            </a:r>
          </a:p>
          <a:p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3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87CB23-6013-4932-A302-210B5736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935" y="398836"/>
            <a:ext cx="2051904" cy="680936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sr-Cyrl-R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ДЕМО</a:t>
            </a:r>
            <a:endParaRPr lang="en-U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1DD20A-8CA8-40C4-B68E-E8B062D12AD3}"/>
              </a:ext>
            </a:extLst>
          </p:cNvPr>
          <p:cNvCxnSpPr/>
          <p:nvPr/>
        </p:nvCxnSpPr>
        <p:spPr>
          <a:xfrm>
            <a:off x="593387" y="1254868"/>
            <a:ext cx="6322979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E896-E1C4-4580-85A6-36BCAAE38E3E}"/>
              </a:ext>
            </a:extLst>
          </p:cNvPr>
          <p:cNvSpPr txBox="1"/>
          <p:nvPr/>
        </p:nvSpPr>
        <p:spPr>
          <a:xfrm>
            <a:off x="593387" y="1429965"/>
            <a:ext cx="114202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24B1AD-083F-4569-A224-0A3411BBC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9313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87CB23-6013-4932-A302-210B5736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934" y="398836"/>
            <a:ext cx="4843743" cy="680936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sr-Cyrl-R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ПРОШИРЕЊА</a:t>
            </a:r>
            <a:endParaRPr lang="en-U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1DD20A-8CA8-40C4-B68E-E8B062D12AD3}"/>
              </a:ext>
            </a:extLst>
          </p:cNvPr>
          <p:cNvCxnSpPr/>
          <p:nvPr/>
        </p:nvCxnSpPr>
        <p:spPr>
          <a:xfrm>
            <a:off x="593387" y="1254868"/>
            <a:ext cx="6322979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E896-E1C4-4580-85A6-36BCAAE38E3E}"/>
              </a:ext>
            </a:extLst>
          </p:cNvPr>
          <p:cNvSpPr txBox="1"/>
          <p:nvPr/>
        </p:nvSpPr>
        <p:spPr>
          <a:xfrm>
            <a:off x="593387" y="1429965"/>
            <a:ext cx="11420274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Креирање налога за раднике у производњи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Мобилна апликација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Логовање радних сати радника у производњи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Интеграција са Сервисом за јавне набавке, праћење тендера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Интеграција са произвођачима гума (Штедлер, Генакор, Сава Кран...)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endParaRPr lang="sr-Cyrl-RS" sz="2800" dirty="0">
              <a:solidFill>
                <a:schemeClr val="bg1"/>
              </a:solidFill>
            </a:endParaRPr>
          </a:p>
          <a:p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1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87CB23-6013-4932-A302-210B5736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934" y="398836"/>
            <a:ext cx="4843743" cy="680936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sr-Cyrl-R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ЗАКЉУЧАК</a:t>
            </a:r>
            <a:endParaRPr lang="en-U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1DD20A-8CA8-40C4-B68E-E8B062D12AD3}"/>
              </a:ext>
            </a:extLst>
          </p:cNvPr>
          <p:cNvCxnSpPr/>
          <p:nvPr/>
        </p:nvCxnSpPr>
        <p:spPr>
          <a:xfrm>
            <a:off x="593387" y="1254868"/>
            <a:ext cx="6322979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E896-E1C4-4580-85A6-36BCAAE38E3E}"/>
              </a:ext>
            </a:extLst>
          </p:cNvPr>
          <p:cNvSpPr txBox="1"/>
          <p:nvPr/>
        </p:nvSpPr>
        <p:spPr>
          <a:xfrm>
            <a:off x="593387" y="1429965"/>
            <a:ext cx="1142027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Делимична аутоматизација производње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Олакшан рад руководећим запосленима </a:t>
            </a:r>
          </a:p>
          <a:p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endParaRPr lang="sr-Cyrl-RS" sz="2800" dirty="0">
              <a:solidFill>
                <a:schemeClr val="bg1"/>
              </a:solidFill>
            </a:endParaRPr>
          </a:p>
          <a:p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4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2CF55-80D9-4BE7-9977-830599ED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22FA11-4D33-4F78-95FA-F23EDB37F7C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B5B56-AE98-414A-B763-93D72677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283" y="2068730"/>
            <a:ext cx="8452209" cy="1134640"/>
          </a:xfrm>
        </p:spPr>
        <p:txBody>
          <a:bodyPr/>
          <a:lstStyle/>
          <a:p>
            <a:r>
              <a:rPr lang="sr-Cyrl-RS" dirty="0"/>
              <a:t>ХВАЛА НА ПАЖЊИ!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E43B81-7378-44D9-A98A-2317642B4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55" y="4646936"/>
            <a:ext cx="4142288" cy="20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137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434</TotalTime>
  <Words>149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Corbel</vt:lpstr>
      <vt:lpstr>Gill Sans MT</vt:lpstr>
      <vt:lpstr>Parcel</vt:lpstr>
      <vt:lpstr>Софтверски пакет за праћење процеса производње и процесних корака у гумари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ХВАЛА НА ПАЖЊИ!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Софтверски пакет за праћење процеса производње и процесних корака у гумари</dc:title>
  <dc:creator>RA 67/2018 - Atić Nevena</dc:creator>
  <cp:lastModifiedBy>RA 67/2018 - Atić Nevena</cp:lastModifiedBy>
  <cp:revision>15</cp:revision>
  <dcterms:created xsi:type="dcterms:W3CDTF">2022-10-01T18:21:38Z</dcterms:created>
  <dcterms:modified xsi:type="dcterms:W3CDTF">2022-10-02T22:28:07Z</dcterms:modified>
</cp:coreProperties>
</file>