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67" r:id="rId3"/>
    <p:sldId id="268" r:id="rId4"/>
    <p:sldId id="266" r:id="rId5"/>
    <p:sldId id="269" r:id="rId6"/>
    <p:sldId id="270" r:id="rId7"/>
    <p:sldId id="271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432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01-Dec-21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01-Dec-21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01-Dec-21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01-Dec-21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4800" b="1" dirty="0" err="1"/>
              <a:t>Bibliotheca</a:t>
            </a:r>
            <a:r>
              <a:rPr lang="hr-HR" sz="4800" dirty="0"/>
              <a:t> – web aplikacija za upravljanje knjižnicom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Neven Jakopčić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5E1E-3E4C-48AB-A3B9-DD15B265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Vue.js i </a:t>
            </a:r>
            <a:r>
              <a:rPr lang="hr-HR" dirty="0" err="1"/>
              <a:t>Vuetify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67DDC-6EF7-4E5F-8924-2AB37D6CC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1288" y="2109696"/>
            <a:ext cx="4276724" cy="3705408"/>
          </a:xfrm>
        </p:spPr>
      </p:pic>
    </p:spTree>
    <p:extLst>
      <p:ext uri="{BB962C8B-B14F-4D97-AF65-F5344CB8AC3E}">
        <p14:creationId xmlns:p14="http://schemas.microsoft.com/office/powerpoint/2010/main" val="5433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DC0B-CC2F-45FD-892A-29488E35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05E053-D91C-408D-B521-932E7935F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4653" y="2819398"/>
            <a:ext cx="8889996" cy="2286004"/>
          </a:xfrm>
        </p:spPr>
      </p:pic>
    </p:spTree>
    <p:extLst>
      <p:ext uri="{BB962C8B-B14F-4D97-AF65-F5344CB8AC3E}">
        <p14:creationId xmlns:p14="http://schemas.microsoft.com/office/powerpoint/2010/main" val="7637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9FF4-EB81-49D9-A4BD-412B41B8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Docker</a:t>
            </a:r>
            <a:r>
              <a:rPr lang="hr-HR" dirty="0"/>
              <a:t> i </a:t>
            </a:r>
            <a:r>
              <a:rPr lang="hr-HR" dirty="0" err="1"/>
              <a:t>docker-compose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AE62C-0DCD-42BC-B1E3-44F8158C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0365" y="1905000"/>
            <a:ext cx="4898571" cy="4114800"/>
          </a:xfrm>
        </p:spPr>
      </p:pic>
    </p:spTree>
    <p:extLst>
      <p:ext uri="{BB962C8B-B14F-4D97-AF65-F5344CB8AC3E}">
        <p14:creationId xmlns:p14="http://schemas.microsoft.com/office/powerpoint/2010/main" val="147915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FBC3-C129-465B-B70D-65ABCB5C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Ostale tehnologije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29F4-5545-409F-AE48-05AF9DCE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PostgreSQL</a:t>
            </a:r>
            <a:endParaRPr lang="hr-HR" dirty="0"/>
          </a:p>
          <a:p>
            <a:r>
              <a:rPr lang="hr-HR" dirty="0" err="1"/>
              <a:t>Liquibase</a:t>
            </a:r>
            <a:endParaRPr lang="hr-HR" dirty="0"/>
          </a:p>
          <a:p>
            <a:r>
              <a:rPr lang="hr-HR" dirty="0" err="1"/>
              <a:t>Maven</a:t>
            </a:r>
            <a:endParaRPr lang="hr-HR" dirty="0"/>
          </a:p>
          <a:p>
            <a:r>
              <a:rPr lang="hr-HR" dirty="0" err="1"/>
              <a:t>Trello</a:t>
            </a:r>
            <a:endParaRPr lang="hr-HR" dirty="0"/>
          </a:p>
          <a:p>
            <a:r>
              <a:rPr lang="hr-HR" dirty="0"/>
              <a:t>JWT autentifikacija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AA590A-C15D-47E6-98EF-0224E537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Demonstracija + pregled koda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50ED84-D828-4165-B5AE-05CB11CCA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D538-8701-4335-9EFB-1C320DB9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Vam </a:t>
            </a:r>
            <a:r>
              <a:rPr lang="hr-HR"/>
              <a:t>na pažnji!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8D378-5689-42AD-B0CE-33A4A3F70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16</TotalTime>
  <Words>36</Words>
  <Application>Microsoft Office PowerPoint</Application>
  <PresentationFormat>Custom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Bibliotheca – web aplikacija za upravljanje knjižnicom</vt:lpstr>
      <vt:lpstr>Vue.js i Vuetify</vt:lpstr>
      <vt:lpstr>Spring Boot</vt:lpstr>
      <vt:lpstr>Docker i docker-compose</vt:lpstr>
      <vt:lpstr>Ostale tehnologije</vt:lpstr>
      <vt:lpstr>Demonstracija + pregled koda</vt:lpstr>
      <vt:lpstr>Hvala Vam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Bibliotheca – web aplikacija za upravljanje knjižnicom</dc:title>
  <dc:creator>Neven Jakopčić (njakopcic)</dc:creator>
  <cp:lastModifiedBy>Neven Jakopčić (njakopcic)</cp:lastModifiedBy>
  <cp:revision>2</cp:revision>
  <dcterms:created xsi:type="dcterms:W3CDTF">2021-12-01T13:33:09Z</dcterms:created>
  <dcterms:modified xsi:type="dcterms:W3CDTF">2021-12-01T13:49:23Z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