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60" r:id="rId6"/>
    <p:sldId id="277" r:id="rId7"/>
    <p:sldId id="275" r:id="rId8"/>
    <p:sldId id="276" r:id="rId9"/>
    <p:sldId id="262" r:id="rId10"/>
    <p:sldId id="27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60A01-5EE3-4108-B1D3-7A7A08A22676}" v="1832" dt="2019-07-07T16:56:58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Osterheider" userId="6017c6a210639dc0" providerId="LiveId" clId="{83460A01-5EE3-4108-B1D3-7A7A08A22676}"/>
    <pc:docChg chg="undo redo custSel mod addSld delSld modSld sldOrd delSection modSection">
      <pc:chgData name="Lukas Osterheider" userId="6017c6a210639dc0" providerId="LiveId" clId="{83460A01-5EE3-4108-B1D3-7A7A08A22676}" dt="2019-07-24T18:48:42.405" v="4346" actId="2696"/>
      <pc:docMkLst>
        <pc:docMk/>
      </pc:docMkLst>
      <pc:sldChg chg="delSp modSp">
        <pc:chgData name="Lukas Osterheider" userId="6017c6a210639dc0" providerId="LiveId" clId="{83460A01-5EE3-4108-B1D3-7A7A08A22676}" dt="2019-07-07T12:20:42.697" v="2814" actId="20577"/>
        <pc:sldMkLst>
          <pc:docMk/>
          <pc:sldMk cId="69559645" sldId="256"/>
        </pc:sldMkLst>
        <pc:spChg chg="mod">
          <ac:chgData name="Lukas Osterheider" userId="6017c6a210639dc0" providerId="LiveId" clId="{83460A01-5EE3-4108-B1D3-7A7A08A22676}" dt="2019-07-07T12:20:42.697" v="2814" actId="20577"/>
          <ac:spMkLst>
            <pc:docMk/>
            <pc:sldMk cId="69559645" sldId="256"/>
            <ac:spMk id="4" creationId="{E30F85C1-AF93-4EF3-9FEC-D5A34185F7DF}"/>
          </ac:spMkLst>
        </pc:spChg>
        <pc:spChg chg="del">
          <ac:chgData name="Lukas Osterheider" userId="6017c6a210639dc0" providerId="LiveId" clId="{83460A01-5EE3-4108-B1D3-7A7A08A22676}" dt="2019-07-07T12:20:00.551" v="2805" actId="478"/>
          <ac:spMkLst>
            <pc:docMk/>
            <pc:sldMk cId="69559645" sldId="256"/>
            <ac:spMk id="7" creationId="{21627733-E09F-4888-8028-FE4357FA35E0}"/>
          </ac:spMkLst>
        </pc:spChg>
      </pc:sldChg>
      <pc:sldChg chg="addSp delSp modSp modAnim">
        <pc:chgData name="Lukas Osterheider" userId="6017c6a210639dc0" providerId="LiveId" clId="{83460A01-5EE3-4108-B1D3-7A7A08A22676}" dt="2019-07-07T08:28:19.532" v="1803" actId="1037"/>
        <pc:sldMkLst>
          <pc:docMk/>
          <pc:sldMk cId="1593952049" sldId="259"/>
        </pc:sldMkLst>
        <pc:spChg chg="mod">
          <ac:chgData name="Lukas Osterheider" userId="6017c6a210639dc0" providerId="LiveId" clId="{83460A01-5EE3-4108-B1D3-7A7A08A22676}" dt="2019-07-07T08:24:12.057" v="1654" actId="1076"/>
          <ac:spMkLst>
            <pc:docMk/>
            <pc:sldMk cId="1593952049" sldId="259"/>
            <ac:spMk id="6" creationId="{A1150B03-828A-4427-BBA8-114A9D5DF65F}"/>
          </ac:spMkLst>
        </pc:spChg>
        <pc:spChg chg="mod">
          <ac:chgData name="Lukas Osterheider" userId="6017c6a210639dc0" providerId="LiveId" clId="{83460A01-5EE3-4108-B1D3-7A7A08A22676}" dt="2019-07-07T08:28:19.532" v="1803" actId="1037"/>
          <ac:spMkLst>
            <pc:docMk/>
            <pc:sldMk cId="1593952049" sldId="259"/>
            <ac:spMk id="37" creationId="{C5E89B0B-F689-4DFD-B41B-7CD46B03C7B0}"/>
          </ac:spMkLst>
        </pc:spChg>
        <pc:graphicFrameChg chg="mod">
          <ac:chgData name="Lukas Osterheider" userId="6017c6a210639dc0" providerId="LiveId" clId="{83460A01-5EE3-4108-B1D3-7A7A08A22676}" dt="2019-07-07T08:26:20.537" v="1778" actId="12788"/>
          <ac:graphicFrameMkLst>
            <pc:docMk/>
            <pc:sldMk cId="1593952049" sldId="259"/>
            <ac:graphicFrameMk id="5" creationId="{2559D32B-D458-488A-B3C8-5CE14EA2A493}"/>
          </ac:graphicFrameMkLst>
        </pc:graphicFrameChg>
        <pc:picChg chg="add mod modCrop">
          <ac:chgData name="Lukas Osterheider" userId="6017c6a210639dc0" providerId="LiveId" clId="{83460A01-5EE3-4108-B1D3-7A7A08A22676}" dt="2019-07-07T08:24:12.057" v="1654" actId="1076"/>
          <ac:picMkLst>
            <pc:docMk/>
            <pc:sldMk cId="1593952049" sldId="259"/>
            <ac:picMk id="3" creationId="{EF9FC039-B327-4CBA-8810-9549DFADB4AD}"/>
          </ac:picMkLst>
        </pc:picChg>
        <pc:picChg chg="del">
          <ac:chgData name="Lukas Osterheider" userId="6017c6a210639dc0" providerId="LiveId" clId="{83460A01-5EE3-4108-B1D3-7A7A08A22676}" dt="2019-07-02T15:18:06.296" v="689" actId="478"/>
          <ac:picMkLst>
            <pc:docMk/>
            <pc:sldMk cId="1593952049" sldId="259"/>
            <ac:picMk id="4" creationId="{EA74F029-BE79-43C4-B675-33597225FC24}"/>
          </ac:picMkLst>
        </pc:picChg>
        <pc:picChg chg="mod">
          <ac:chgData name="Lukas Osterheider" userId="6017c6a210639dc0" providerId="LiveId" clId="{83460A01-5EE3-4108-B1D3-7A7A08A22676}" dt="2019-07-07T08:26:32.691" v="1780" actId="1037"/>
          <ac:picMkLst>
            <pc:docMk/>
            <pc:sldMk cId="1593952049" sldId="259"/>
            <ac:picMk id="7" creationId="{27663C5E-0493-453C-8CEF-F2FE7C32D805}"/>
          </ac:picMkLst>
        </pc:picChg>
      </pc:sldChg>
      <pc:sldChg chg="addSp delSp modSp ord">
        <pc:chgData name="Lukas Osterheider" userId="6017c6a210639dc0" providerId="LiveId" clId="{83460A01-5EE3-4108-B1D3-7A7A08A22676}" dt="2019-07-07T11:55:52.244" v="2635" actId="478"/>
        <pc:sldMkLst>
          <pc:docMk/>
          <pc:sldMk cId="1474735799" sldId="260"/>
        </pc:sldMkLst>
        <pc:spChg chg="add del mod">
          <ac:chgData name="Lukas Osterheider" userId="6017c6a210639dc0" providerId="LiveId" clId="{83460A01-5EE3-4108-B1D3-7A7A08A22676}" dt="2019-07-07T11:55:52.244" v="2635" actId="478"/>
          <ac:spMkLst>
            <pc:docMk/>
            <pc:sldMk cId="1474735799" sldId="260"/>
            <ac:spMk id="2" creationId="{58135461-C891-45A1-A58C-0C182B924864}"/>
          </ac:spMkLst>
        </pc:spChg>
        <pc:spChg chg="add del mod">
          <ac:chgData name="Lukas Osterheider" userId="6017c6a210639dc0" providerId="LiveId" clId="{83460A01-5EE3-4108-B1D3-7A7A08A22676}" dt="2019-07-07T11:55:52.244" v="2635" actId="478"/>
          <ac:spMkLst>
            <pc:docMk/>
            <pc:sldMk cId="1474735799" sldId="260"/>
            <ac:spMk id="4" creationId="{822BAD7C-ECB2-4D41-A8F7-B0469F7896FB}"/>
          </ac:spMkLst>
        </pc:spChg>
        <pc:spChg chg="add mod">
          <ac:chgData name="Lukas Osterheider" userId="6017c6a210639dc0" providerId="LiveId" clId="{83460A01-5EE3-4108-B1D3-7A7A08A22676}" dt="2019-07-07T11:55:01.601" v="2623" actId="20577"/>
          <ac:spMkLst>
            <pc:docMk/>
            <pc:sldMk cId="1474735799" sldId="260"/>
            <ac:spMk id="7" creationId="{FAC42D4A-0EB1-45A3-985A-9E2D31516405}"/>
          </ac:spMkLst>
        </pc:spChg>
        <pc:graphicFrameChg chg="mod">
          <ac:chgData name="Lukas Osterheider" userId="6017c6a210639dc0" providerId="LiveId" clId="{83460A01-5EE3-4108-B1D3-7A7A08A22676}" dt="2019-07-07T11:52:23.646" v="2531" actId="14100"/>
          <ac:graphicFrameMkLst>
            <pc:docMk/>
            <pc:sldMk cId="1474735799" sldId="260"/>
            <ac:graphicFrameMk id="20" creationId="{D237A45A-E596-41B3-BC8B-7BAB627C5F26}"/>
          </ac:graphicFrameMkLst>
        </pc:graphicFrameChg>
        <pc:picChg chg="mod">
          <ac:chgData name="Lukas Osterheider" userId="6017c6a210639dc0" providerId="LiveId" clId="{83460A01-5EE3-4108-B1D3-7A7A08A22676}" dt="2019-07-07T11:52:18.607" v="2530" actId="1076"/>
          <ac:picMkLst>
            <pc:docMk/>
            <pc:sldMk cId="1474735799" sldId="260"/>
            <ac:picMk id="1028" creationId="{A5B1C5D0-5BA9-4515-8E80-4E7247FAA262}"/>
          </ac:picMkLst>
        </pc:picChg>
      </pc:sldChg>
      <pc:sldChg chg="modSp">
        <pc:chgData name="Lukas Osterheider" userId="6017c6a210639dc0" providerId="LiveId" clId="{83460A01-5EE3-4108-B1D3-7A7A08A22676}" dt="2019-07-07T11:19:42.115" v="2191" actId="20577"/>
        <pc:sldMkLst>
          <pc:docMk/>
          <pc:sldMk cId="3631774316" sldId="261"/>
        </pc:sldMkLst>
        <pc:spChg chg="mod">
          <ac:chgData name="Lukas Osterheider" userId="6017c6a210639dc0" providerId="LiveId" clId="{83460A01-5EE3-4108-B1D3-7A7A08A22676}" dt="2019-07-07T11:13:52.699" v="2073" actId="403"/>
          <ac:spMkLst>
            <pc:docMk/>
            <pc:sldMk cId="3631774316" sldId="261"/>
            <ac:spMk id="2" creationId="{58135461-C891-45A1-A58C-0C182B924864}"/>
          </ac:spMkLst>
        </pc:spChg>
        <pc:spChg chg="mod">
          <ac:chgData name="Lukas Osterheider" userId="6017c6a210639dc0" providerId="LiveId" clId="{83460A01-5EE3-4108-B1D3-7A7A08A22676}" dt="2019-07-07T11:19:42.115" v="2191" actId="20577"/>
          <ac:spMkLst>
            <pc:docMk/>
            <pc:sldMk cId="3631774316" sldId="261"/>
            <ac:spMk id="9" creationId="{05904998-C71F-42D9-89FE-929FA7D75F3D}"/>
          </ac:spMkLst>
        </pc:spChg>
        <pc:graphicFrameChg chg="mod">
          <ac:chgData name="Lukas Osterheider" userId="6017c6a210639dc0" providerId="LiveId" clId="{83460A01-5EE3-4108-B1D3-7A7A08A22676}" dt="2019-07-07T11:15:49.260" v="2171" actId="20577"/>
          <ac:graphicFrameMkLst>
            <pc:docMk/>
            <pc:sldMk cId="3631774316" sldId="261"/>
            <ac:graphicFrameMk id="15" creationId="{C747FB7E-A2AA-43D1-80BB-CA7FF9E723E0}"/>
          </ac:graphicFrameMkLst>
        </pc:graphicFrameChg>
      </pc:sldChg>
      <pc:sldChg chg="modSp mod ord modTransition modShow">
        <pc:chgData name="Lukas Osterheider" userId="6017c6a210639dc0" providerId="LiveId" clId="{83460A01-5EE3-4108-B1D3-7A7A08A22676}" dt="2019-07-24T18:28:39.924" v="4256"/>
        <pc:sldMkLst>
          <pc:docMk/>
          <pc:sldMk cId="200299739" sldId="262"/>
        </pc:sldMkLst>
        <pc:spChg chg="mod">
          <ac:chgData name="Lukas Osterheider" userId="6017c6a210639dc0" providerId="LiveId" clId="{83460A01-5EE3-4108-B1D3-7A7A08A22676}" dt="2019-07-24T18:28:30.457" v="4253" actId="20577"/>
          <ac:spMkLst>
            <pc:docMk/>
            <pc:sldMk cId="200299739" sldId="262"/>
            <ac:spMk id="2" creationId="{C0F8B1AE-2727-4BB2-ABD4-3BA97B4E17E9}"/>
          </ac:spMkLst>
        </pc:spChg>
      </pc:sldChg>
      <pc:sldChg chg="del">
        <pc:chgData name="Lukas Osterheider" userId="6017c6a210639dc0" providerId="LiveId" clId="{83460A01-5EE3-4108-B1D3-7A7A08A22676}" dt="2019-07-24T18:48:42.405" v="4346" actId="2696"/>
        <pc:sldMkLst>
          <pc:docMk/>
          <pc:sldMk cId="2586073012" sldId="263"/>
        </pc:sldMkLst>
      </pc:sldChg>
      <pc:sldChg chg="addSp delSp modSp del mod modTransition modShow">
        <pc:chgData name="Lukas Osterheider" userId="6017c6a210639dc0" providerId="LiveId" clId="{83460A01-5EE3-4108-B1D3-7A7A08A22676}" dt="2019-07-24T18:24:43.346" v="4212" actId="2696"/>
        <pc:sldMkLst>
          <pc:docMk/>
          <pc:sldMk cId="4149602245" sldId="264"/>
        </pc:sldMkLst>
        <pc:spChg chg="del">
          <ac:chgData name="Lukas Osterheider" userId="6017c6a210639dc0" providerId="LiveId" clId="{83460A01-5EE3-4108-B1D3-7A7A08A22676}" dt="2019-07-02T11:30:35.320" v="0" actId="478"/>
          <ac:spMkLst>
            <pc:docMk/>
            <pc:sldMk cId="4149602245" sldId="264"/>
            <ac:spMk id="3" creationId="{FB33AFA6-01BD-46F8-87EE-003167BB945F}"/>
          </ac:spMkLst>
        </pc:spChg>
        <pc:picChg chg="add mod">
          <ac:chgData name="Lukas Osterheider" userId="6017c6a210639dc0" providerId="LiveId" clId="{83460A01-5EE3-4108-B1D3-7A7A08A22676}" dt="2019-07-02T11:30:49.368" v="11" actId="1036"/>
          <ac:picMkLst>
            <pc:docMk/>
            <pc:sldMk cId="4149602245" sldId="264"/>
            <ac:picMk id="4" creationId="{2B58A903-CDF4-4ACC-962A-A5869652A2CF}"/>
          </ac:picMkLst>
        </pc:picChg>
      </pc:sldChg>
      <pc:sldChg chg="addSp delSp modSp add del mod ord modTransition setBg setClrOvrMap modShow">
        <pc:chgData name="Lukas Osterheider" userId="6017c6a210639dc0" providerId="LiveId" clId="{83460A01-5EE3-4108-B1D3-7A7A08A22676}" dt="2019-07-24T18:24:43.383" v="4213" actId="2696"/>
        <pc:sldMkLst>
          <pc:docMk/>
          <pc:sldMk cId="2973151916" sldId="267"/>
        </pc:sldMkLst>
        <pc:spChg chg="mod">
          <ac:chgData name="Lukas Osterheider" userId="6017c6a210639dc0" providerId="LiveId" clId="{83460A01-5EE3-4108-B1D3-7A7A08A22676}" dt="2019-07-07T12:07:45.294" v="2637" actId="26606"/>
          <ac:spMkLst>
            <pc:docMk/>
            <pc:sldMk cId="2973151916" sldId="267"/>
            <ac:spMk id="2" creationId="{8D05E582-4C30-4795-8CFF-BC850D58A2D7}"/>
          </ac:spMkLst>
        </pc:spChg>
        <pc:spChg chg="add del mod">
          <ac:chgData name="Lukas Osterheider" userId="6017c6a210639dc0" providerId="LiveId" clId="{83460A01-5EE3-4108-B1D3-7A7A08A22676}" dt="2019-07-02T13:03:29.760" v="601" actId="26606"/>
          <ac:spMkLst>
            <pc:docMk/>
            <pc:sldMk cId="2973151916" sldId="267"/>
            <ac:spMk id="3" creationId="{FB33AFA6-01BD-46F8-87EE-003167BB945F}"/>
          </ac:spMkLst>
        </pc:spChg>
        <pc:spChg chg="add del">
          <ac:chgData name="Lukas Osterheider" userId="6017c6a210639dc0" providerId="LiveId" clId="{83460A01-5EE3-4108-B1D3-7A7A08A22676}" dt="2019-07-02T13:20:15.223" v="638" actId="478"/>
          <ac:spMkLst>
            <pc:docMk/>
            <pc:sldMk cId="2973151916" sldId="267"/>
            <ac:spMk id="4" creationId="{63F023EB-6D2F-4839-8CED-B5A6BF7CABC9}"/>
          </ac:spMkLst>
        </pc:spChg>
        <pc:spChg chg="add del">
          <ac:chgData name="Lukas Osterheider" userId="6017c6a210639dc0" providerId="LiveId" clId="{83460A01-5EE3-4108-B1D3-7A7A08A22676}" dt="2019-07-02T13:03:29.709" v="600" actId="26606"/>
          <ac:spMkLst>
            <pc:docMk/>
            <pc:sldMk cId="2973151916" sldId="267"/>
            <ac:spMk id="10" creationId="{46C2E80F-49A6-4372-B103-219D417A55ED}"/>
          </ac:spMkLst>
        </pc:spChg>
        <pc:spChg chg="add del">
          <ac:chgData name="Lukas Osterheider" userId="6017c6a210639dc0" providerId="LiveId" clId="{83460A01-5EE3-4108-B1D3-7A7A08A22676}" dt="2019-07-02T13:04:07.880" v="608" actId="26606"/>
          <ac:spMkLst>
            <pc:docMk/>
            <pc:sldMk cId="2973151916" sldId="267"/>
            <ac:spMk id="12" creationId="{A5711A0E-A428-4ED1-96CB-33D69FD842E4}"/>
          </ac:spMkLst>
        </pc:spChg>
        <pc:spChg chg="add del">
          <ac:chgData name="Lukas Osterheider" userId="6017c6a210639dc0" providerId="LiveId" clId="{83460A01-5EE3-4108-B1D3-7A7A08A22676}" dt="2019-07-02T13:05:34.392" v="613" actId="26606"/>
          <ac:spMkLst>
            <pc:docMk/>
            <pc:sldMk cId="2973151916" sldId="267"/>
            <ac:spMk id="15" creationId="{A5711A0E-A428-4ED1-96CB-33D69FD842E4}"/>
          </ac:spMkLst>
        </pc:spChg>
        <pc:spChg chg="add del">
          <ac:chgData name="Lukas Osterheider" userId="6017c6a210639dc0" providerId="LiveId" clId="{83460A01-5EE3-4108-B1D3-7A7A08A22676}" dt="2019-07-02T13:03:58.753" v="603" actId="26606"/>
          <ac:spMkLst>
            <pc:docMk/>
            <pc:sldMk cId="2973151916" sldId="267"/>
            <ac:spMk id="18" creationId="{68575C10-8187-4AC4-AD72-C754EAFD2867}"/>
          </ac:spMkLst>
        </pc:spChg>
        <pc:spChg chg="add del">
          <ac:chgData name="Lukas Osterheider" userId="6017c6a210639dc0" providerId="LiveId" clId="{83460A01-5EE3-4108-B1D3-7A7A08A22676}" dt="2019-07-02T13:04:06.560" v="605" actId="26606"/>
          <ac:spMkLst>
            <pc:docMk/>
            <pc:sldMk cId="2973151916" sldId="267"/>
            <ac:spMk id="22" creationId="{08E89D5E-1885-4160-AC77-CC471DD1D0DB}"/>
          </ac:spMkLst>
        </pc:spChg>
        <pc:spChg chg="add del">
          <ac:chgData name="Lukas Osterheider" userId="6017c6a210639dc0" providerId="LiveId" clId="{83460A01-5EE3-4108-B1D3-7A7A08A22676}" dt="2019-07-02T13:26:42.193" v="685" actId="26606"/>
          <ac:spMkLst>
            <pc:docMk/>
            <pc:sldMk cId="2973151916" sldId="267"/>
            <ac:spMk id="73" creationId="{C5E6CFF1-2F42-4E10-9A97-F116F46F53FE}"/>
          </ac:spMkLst>
        </pc:spChg>
        <pc:graphicFrameChg chg="add del">
          <ac:chgData name="Lukas Osterheider" userId="6017c6a210639dc0" providerId="LiveId" clId="{83460A01-5EE3-4108-B1D3-7A7A08A22676}" dt="2019-07-02T13:03:29.709" v="600" actId="26606"/>
          <ac:graphicFrameMkLst>
            <pc:docMk/>
            <pc:sldMk cId="2973151916" sldId="267"/>
            <ac:graphicFrameMk id="5" creationId="{E39AF953-DFAD-4BBB-BC53-FDB8DF9036D5}"/>
          </ac:graphicFrameMkLst>
        </pc:graphicFrameChg>
        <pc:graphicFrameChg chg="add mod ord modGraphic">
          <ac:chgData name="Lukas Osterheider" userId="6017c6a210639dc0" providerId="LiveId" clId="{83460A01-5EE3-4108-B1D3-7A7A08A22676}" dt="2019-07-07T12:07:45.294" v="2637" actId="26606"/>
          <ac:graphicFrameMkLst>
            <pc:docMk/>
            <pc:sldMk cId="2973151916" sldId="267"/>
            <ac:graphicFrameMk id="13" creationId="{5775E3F7-0083-4AF3-AD08-1820E28E7F1C}"/>
          </ac:graphicFrameMkLst>
        </pc:graphicFrameChg>
        <pc:picChg chg="add mod">
          <ac:chgData name="Lukas Osterheider" userId="6017c6a210639dc0" providerId="LiveId" clId="{83460A01-5EE3-4108-B1D3-7A7A08A22676}" dt="2019-07-07T12:07:45.294" v="2637" actId="26606"/>
          <ac:picMkLst>
            <pc:docMk/>
            <pc:sldMk cId="2973151916" sldId="267"/>
            <ac:picMk id="17" creationId="{BDF7A91A-5BBC-46D3-BC6C-49A3E49EDE09}"/>
          </ac:picMkLst>
        </pc:picChg>
        <pc:picChg chg="add del mod ord">
          <ac:chgData name="Lukas Osterheider" userId="6017c6a210639dc0" providerId="LiveId" clId="{83460A01-5EE3-4108-B1D3-7A7A08A22676}" dt="2019-07-03T10:51:45.522" v="1356" actId="478"/>
          <ac:picMkLst>
            <pc:docMk/>
            <pc:sldMk cId="2973151916" sldId="267"/>
            <ac:picMk id="1028" creationId="{7F7D53CC-2BC6-4C06-8039-FA1D4F3C98F0}"/>
          </ac:picMkLst>
        </pc:picChg>
        <pc:cxnChg chg="add del">
          <ac:chgData name="Lukas Osterheider" userId="6017c6a210639dc0" providerId="LiveId" clId="{83460A01-5EE3-4108-B1D3-7A7A08A22676}" dt="2019-07-07T12:07:45.294" v="2637" actId="26606"/>
          <ac:cxnSpMkLst>
            <pc:docMk/>
            <pc:sldMk cId="2973151916" sldId="267"/>
            <ac:cxnSpMk id="19" creationId="{A7F400EE-A8A5-48AF-B4D6-291B52C6F0B0}"/>
          </ac:cxnSpMkLst>
        </pc:cxnChg>
        <pc:cxnChg chg="add del">
          <ac:chgData name="Lukas Osterheider" userId="6017c6a210639dc0" providerId="LiveId" clId="{83460A01-5EE3-4108-B1D3-7A7A08A22676}" dt="2019-07-02T13:03:58.753" v="603" actId="26606"/>
          <ac:cxnSpMkLst>
            <pc:docMk/>
            <pc:sldMk cId="2973151916" sldId="267"/>
            <ac:cxnSpMk id="20" creationId="{74E776C9-ED67-41B7-B3A3-4DF76EF3ACEE}"/>
          </ac:cxnSpMkLst>
        </pc:cxnChg>
        <pc:cxnChg chg="add del">
          <ac:chgData name="Lukas Osterheider" userId="6017c6a210639dc0" providerId="LiveId" clId="{83460A01-5EE3-4108-B1D3-7A7A08A22676}" dt="2019-07-02T13:04:06.560" v="605" actId="26606"/>
          <ac:cxnSpMkLst>
            <pc:docMk/>
            <pc:sldMk cId="2973151916" sldId="267"/>
            <ac:cxnSpMk id="23" creationId="{550D2BD1-98F9-412D-905B-3A843EF4078B}"/>
          </ac:cxnSpMkLst>
        </pc:cxnChg>
        <pc:cxnChg chg="add del">
          <ac:chgData name="Lukas Osterheider" userId="6017c6a210639dc0" providerId="LiveId" clId="{83460A01-5EE3-4108-B1D3-7A7A08A22676}" dt="2019-07-02T13:26:42.193" v="685" actId="26606"/>
          <ac:cxnSpMkLst>
            <pc:docMk/>
            <pc:sldMk cId="2973151916" sldId="267"/>
            <ac:cxnSpMk id="75" creationId="{67182200-4859-4C8D-BCBB-55B245C28BA3}"/>
          </ac:cxnSpMkLst>
        </pc:cxnChg>
      </pc:sldChg>
      <pc:sldChg chg="addSp delSp modSp add ord">
        <pc:chgData name="Lukas Osterheider" userId="6017c6a210639dc0" providerId="LiveId" clId="{83460A01-5EE3-4108-B1D3-7A7A08A22676}" dt="2019-07-07T18:20:19.622" v="3978" actId="20577"/>
        <pc:sldMkLst>
          <pc:docMk/>
          <pc:sldMk cId="1870945243" sldId="268"/>
        </pc:sldMkLst>
        <pc:spChg chg="mod">
          <ac:chgData name="Lukas Osterheider" userId="6017c6a210639dc0" providerId="LiveId" clId="{83460A01-5EE3-4108-B1D3-7A7A08A22676}" dt="2019-07-03T07:11:35.831" v="906" actId="26606"/>
          <ac:spMkLst>
            <pc:docMk/>
            <pc:sldMk cId="1870945243" sldId="268"/>
            <ac:spMk id="2" creationId="{8D05E582-4C30-4795-8CFF-BC850D58A2D7}"/>
          </ac:spMkLst>
        </pc:spChg>
        <pc:spChg chg="mod topLvl">
          <ac:chgData name="Lukas Osterheider" userId="6017c6a210639dc0" providerId="LiveId" clId="{83460A01-5EE3-4108-B1D3-7A7A08A22676}" dt="2019-07-07T11:24:09.280" v="2213" actId="164"/>
          <ac:spMkLst>
            <pc:docMk/>
            <pc:sldMk cId="1870945243" sldId="268"/>
            <ac:spMk id="4" creationId="{2069D331-B4E2-44E4-A6F7-ACFE446E1CDD}"/>
          </ac:spMkLst>
        </pc:spChg>
        <pc:spChg chg="add del mod">
          <ac:chgData name="Lukas Osterheider" userId="6017c6a210639dc0" providerId="LiveId" clId="{83460A01-5EE3-4108-B1D3-7A7A08A22676}" dt="2019-07-03T07:11:35.831" v="906" actId="26606"/>
          <ac:spMkLst>
            <pc:docMk/>
            <pc:sldMk cId="1870945243" sldId="268"/>
            <ac:spMk id="4" creationId="{73618C6B-5C2B-4469-B775-F91783AC8CF4}"/>
          </ac:spMkLst>
        </pc:spChg>
        <pc:spChg chg="mod topLvl">
          <ac:chgData name="Lukas Osterheider" userId="6017c6a210639dc0" providerId="LiveId" clId="{83460A01-5EE3-4108-B1D3-7A7A08A22676}" dt="2019-07-07T11:24:09.280" v="2213" actId="164"/>
          <ac:spMkLst>
            <pc:docMk/>
            <pc:sldMk cId="1870945243" sldId="268"/>
            <ac:spMk id="5" creationId="{03B0A676-7FD8-4EE1-989B-01F911C0C011}"/>
          </ac:spMkLst>
        </pc:spChg>
        <pc:spChg chg="mod topLvl">
          <ac:chgData name="Lukas Osterheider" userId="6017c6a210639dc0" providerId="LiveId" clId="{83460A01-5EE3-4108-B1D3-7A7A08A22676}" dt="2019-07-07T11:25:55.483" v="2283" actId="1035"/>
          <ac:spMkLst>
            <pc:docMk/>
            <pc:sldMk cId="1870945243" sldId="268"/>
            <ac:spMk id="7" creationId="{73EF2442-CB9D-4F0D-BE0B-3F639BA3BCC2}"/>
          </ac:spMkLst>
        </pc:spChg>
        <pc:spChg chg="mod topLvl">
          <ac:chgData name="Lukas Osterheider" userId="6017c6a210639dc0" providerId="LiveId" clId="{83460A01-5EE3-4108-B1D3-7A7A08A22676}" dt="2019-07-07T11:24:51.845" v="2225" actId="164"/>
          <ac:spMkLst>
            <pc:docMk/>
            <pc:sldMk cId="1870945243" sldId="268"/>
            <ac:spMk id="8" creationId="{6B18E263-9761-420E-9281-E109D83F2E49}"/>
          </ac:spMkLst>
        </pc:spChg>
        <pc:spChg chg="mod topLvl">
          <ac:chgData name="Lukas Osterheider" userId="6017c6a210639dc0" providerId="LiveId" clId="{83460A01-5EE3-4108-B1D3-7A7A08A22676}" dt="2019-07-07T11:25:14.324" v="2231" actId="1076"/>
          <ac:spMkLst>
            <pc:docMk/>
            <pc:sldMk cId="1870945243" sldId="268"/>
            <ac:spMk id="9" creationId="{263C8390-3053-4B25-BFBB-A97B89B1618F}"/>
          </ac:spMkLst>
        </pc:spChg>
        <pc:spChg chg="mod topLvl">
          <ac:chgData name="Lukas Osterheider" userId="6017c6a210639dc0" providerId="LiveId" clId="{83460A01-5EE3-4108-B1D3-7A7A08A22676}" dt="2019-07-07T11:26:01.951" v="2293" actId="1035"/>
          <ac:spMkLst>
            <pc:docMk/>
            <pc:sldMk cId="1870945243" sldId="268"/>
            <ac:spMk id="10" creationId="{E2BCEE1E-39E4-44EF-9574-A52A32DFC7B6}"/>
          </ac:spMkLst>
        </pc:spChg>
        <pc:grpChg chg="del mod">
          <ac:chgData name="Lukas Osterheider" userId="6017c6a210639dc0" providerId="LiveId" clId="{83460A01-5EE3-4108-B1D3-7A7A08A22676}" dt="2019-07-07T11:23:59.832" v="2211" actId="165"/>
          <ac:grpSpMkLst>
            <pc:docMk/>
            <pc:sldMk cId="1870945243" sldId="268"/>
            <ac:grpSpMk id="3" creationId="{D395E6DF-A575-4A46-820D-39D0434F45F5}"/>
          </ac:grpSpMkLst>
        </pc:grpChg>
        <pc:grpChg chg="add del mod">
          <ac:chgData name="Lukas Osterheider" userId="6017c6a210639dc0" providerId="LiveId" clId="{83460A01-5EE3-4108-B1D3-7A7A08A22676}" dt="2019-07-07T12:13:13.955" v="2769" actId="478"/>
          <ac:grpSpMkLst>
            <pc:docMk/>
            <pc:sldMk cId="1870945243" sldId="268"/>
            <ac:grpSpMk id="11" creationId="{05C231AD-C0F9-4DD2-9030-DAE374E21305}"/>
          </ac:grpSpMkLst>
        </pc:grpChg>
        <pc:grpChg chg="add del mod">
          <ac:chgData name="Lukas Osterheider" userId="6017c6a210639dc0" providerId="LiveId" clId="{83460A01-5EE3-4108-B1D3-7A7A08A22676}" dt="2019-07-07T12:13:19.117" v="2771" actId="478"/>
          <ac:grpSpMkLst>
            <pc:docMk/>
            <pc:sldMk cId="1870945243" sldId="268"/>
            <ac:grpSpMk id="12" creationId="{B54FEAE9-5A27-4779-8F67-B6DA87C4B754}"/>
          </ac:grpSpMkLst>
        </pc:grpChg>
        <pc:grpChg chg="add mod ord">
          <ac:chgData name="Lukas Osterheider" userId="6017c6a210639dc0" providerId="LiveId" clId="{83460A01-5EE3-4108-B1D3-7A7A08A22676}" dt="2019-07-07T12:13:01.361" v="2766" actId="167"/>
          <ac:grpSpMkLst>
            <pc:docMk/>
            <pc:sldMk cId="1870945243" sldId="268"/>
            <ac:grpSpMk id="22" creationId="{0EA980D1-07BF-41C3-88E4-BCF42C64DDC9}"/>
          </ac:grpSpMkLst>
        </pc:grpChg>
        <pc:grpChg chg="add mod ord">
          <ac:chgData name="Lukas Osterheider" userId="6017c6a210639dc0" providerId="LiveId" clId="{83460A01-5EE3-4108-B1D3-7A7A08A22676}" dt="2019-07-07T12:13:17.363" v="2770" actId="167"/>
          <ac:grpSpMkLst>
            <pc:docMk/>
            <pc:sldMk cId="1870945243" sldId="268"/>
            <ac:grpSpMk id="26" creationId="{7DDF4BC7-E248-47D4-B1C0-05D9F8910FC2}"/>
          </ac:grpSpMkLst>
        </pc:grpChg>
        <pc:graphicFrameChg chg="add del mod modGraphic">
          <ac:chgData name="Lukas Osterheider" userId="6017c6a210639dc0" providerId="LiveId" clId="{83460A01-5EE3-4108-B1D3-7A7A08A22676}" dt="2019-07-07T11:23:53.813" v="2210" actId="18245"/>
          <ac:graphicFrameMkLst>
            <pc:docMk/>
            <pc:sldMk cId="1870945243" sldId="268"/>
            <ac:graphicFrameMk id="6" creationId="{C1E30E58-3B87-4498-B18F-92A6B54A58AB}"/>
          </ac:graphicFrameMkLst>
        </pc:graphicFrameChg>
        <pc:graphicFrameChg chg="add mod">
          <ac:chgData name="Lukas Osterheider" userId="6017c6a210639dc0" providerId="LiveId" clId="{83460A01-5EE3-4108-B1D3-7A7A08A22676}" dt="2019-07-07T11:50:46.572" v="2506" actId="1038"/>
          <ac:graphicFrameMkLst>
            <pc:docMk/>
            <pc:sldMk cId="1870945243" sldId="268"/>
            <ac:graphicFrameMk id="13" creationId="{4FBD1433-9D00-4F27-B899-DEA9F3C631B8}"/>
          </ac:graphicFrameMkLst>
        </pc:graphicFrameChg>
        <pc:graphicFrameChg chg="del">
          <ac:chgData name="Lukas Osterheider" userId="6017c6a210639dc0" providerId="LiveId" clId="{83460A01-5EE3-4108-B1D3-7A7A08A22676}" dt="2019-07-02T15:19:55.016" v="717" actId="478"/>
          <ac:graphicFrameMkLst>
            <pc:docMk/>
            <pc:sldMk cId="1870945243" sldId="268"/>
            <ac:graphicFrameMk id="13" creationId="{5775E3F7-0083-4AF3-AD08-1820E28E7F1C}"/>
          </ac:graphicFrameMkLst>
        </pc:graphicFrameChg>
        <pc:graphicFrameChg chg="add mod">
          <ac:chgData name="Lukas Osterheider" userId="6017c6a210639dc0" providerId="LiveId" clId="{83460A01-5EE3-4108-B1D3-7A7A08A22676}" dt="2019-07-07T18:20:19.622" v="3978" actId="20577"/>
          <ac:graphicFrameMkLst>
            <pc:docMk/>
            <pc:sldMk cId="1870945243" sldId="268"/>
            <ac:graphicFrameMk id="14" creationId="{1EF926FE-4C4B-408D-BFF2-A2C101D98747}"/>
          </ac:graphicFrameMkLst>
        </pc:graphicFrameChg>
        <pc:picChg chg="del">
          <ac:chgData name="Lukas Osterheider" userId="6017c6a210639dc0" providerId="LiveId" clId="{83460A01-5EE3-4108-B1D3-7A7A08A22676}" dt="2019-07-02T15:19:56.380" v="718" actId="478"/>
          <ac:picMkLst>
            <pc:docMk/>
            <pc:sldMk cId="1870945243" sldId="268"/>
            <ac:picMk id="1028" creationId="{7F7D53CC-2BC6-4C06-8039-FA1D4F3C98F0}"/>
          </ac:picMkLst>
        </pc:picChg>
        <pc:cxnChg chg="add mod ord">
          <ac:chgData name="Lukas Osterheider" userId="6017c6a210639dc0" providerId="LiveId" clId="{83460A01-5EE3-4108-B1D3-7A7A08A22676}" dt="2019-07-07T11:50:56.656" v="2507" actId="14100"/>
          <ac:cxnSpMkLst>
            <pc:docMk/>
            <pc:sldMk cId="1870945243" sldId="268"/>
            <ac:cxnSpMk id="16" creationId="{104B05C2-F585-41B4-AD03-7ACA231346D1}"/>
          </ac:cxnSpMkLst>
        </pc:cxnChg>
        <pc:cxnChg chg="add mod">
          <ac:chgData name="Lukas Osterheider" userId="6017c6a210639dc0" providerId="LiveId" clId="{83460A01-5EE3-4108-B1D3-7A7A08A22676}" dt="2019-07-07T11:50:46.572" v="2506" actId="1038"/>
          <ac:cxnSpMkLst>
            <pc:docMk/>
            <pc:sldMk cId="1870945243" sldId="268"/>
            <ac:cxnSpMk id="17" creationId="{C1AC2258-68FB-4208-88B9-DAC1CB9D1F78}"/>
          </ac:cxnSpMkLst>
        </pc:cxnChg>
      </pc:sldChg>
      <pc:sldChg chg="addSp delSp modSp add del mod ord modTransition setBg modShow">
        <pc:chgData name="Lukas Osterheider" userId="6017c6a210639dc0" providerId="LiveId" clId="{83460A01-5EE3-4108-B1D3-7A7A08A22676}" dt="2019-07-24T18:24:43.431" v="4214" actId="2696"/>
        <pc:sldMkLst>
          <pc:docMk/>
          <pc:sldMk cId="4238257170" sldId="272"/>
        </pc:sldMkLst>
        <pc:spChg chg="mod">
          <ac:chgData name="Lukas Osterheider" userId="6017c6a210639dc0" providerId="LiveId" clId="{83460A01-5EE3-4108-B1D3-7A7A08A22676}" dt="2019-07-03T10:51:34.212" v="1354" actId="20577"/>
          <ac:spMkLst>
            <pc:docMk/>
            <pc:sldMk cId="4238257170" sldId="272"/>
            <ac:spMk id="2" creationId="{8D05E582-4C30-4795-8CFF-BC850D58A2D7}"/>
          </ac:spMkLst>
        </pc:spChg>
        <pc:graphicFrameChg chg="mod">
          <ac:chgData name="Lukas Osterheider" userId="6017c6a210639dc0" providerId="LiveId" clId="{83460A01-5EE3-4108-B1D3-7A7A08A22676}" dt="2019-07-07T09:52:09.898" v="1928" actId="20577"/>
          <ac:graphicFrameMkLst>
            <pc:docMk/>
            <pc:sldMk cId="4238257170" sldId="272"/>
            <ac:graphicFrameMk id="13" creationId="{5775E3F7-0083-4AF3-AD08-1820E28E7F1C}"/>
          </ac:graphicFrameMkLst>
        </pc:graphicFrameChg>
        <pc:picChg chg="add mod">
          <ac:chgData name="Lukas Osterheider" userId="6017c6a210639dc0" providerId="LiveId" clId="{83460A01-5EE3-4108-B1D3-7A7A08A22676}" dt="2019-07-03T10:51:42.534" v="1355" actId="14100"/>
          <ac:picMkLst>
            <pc:docMk/>
            <pc:sldMk cId="4238257170" sldId="272"/>
            <ac:picMk id="5" creationId="{07E76B51-D0AE-4ABC-8D2E-584B750A1A78}"/>
          </ac:picMkLst>
        </pc:picChg>
        <pc:picChg chg="del">
          <ac:chgData name="Lukas Osterheider" userId="6017c6a210639dc0" providerId="LiveId" clId="{83460A01-5EE3-4108-B1D3-7A7A08A22676}" dt="2019-07-03T10:49:19.377" v="1226" actId="478"/>
          <ac:picMkLst>
            <pc:docMk/>
            <pc:sldMk cId="4238257170" sldId="272"/>
            <ac:picMk id="1028" creationId="{7F7D53CC-2BC6-4C06-8039-FA1D4F3C98F0}"/>
          </ac:picMkLst>
        </pc:picChg>
      </pc:sldChg>
      <pc:sldChg chg="addSp delSp modSp add ord">
        <pc:chgData name="Lukas Osterheider" userId="6017c6a210639dc0" providerId="LiveId" clId="{83460A01-5EE3-4108-B1D3-7A7A08A22676}" dt="2019-07-24T18:48:37.497" v="4345"/>
        <pc:sldMkLst>
          <pc:docMk/>
          <pc:sldMk cId="1366324775" sldId="274"/>
        </pc:sldMkLst>
        <pc:spChg chg="mod">
          <ac:chgData name="Lukas Osterheider" userId="6017c6a210639dc0" providerId="LiveId" clId="{83460A01-5EE3-4108-B1D3-7A7A08A22676}" dt="2019-07-03T11:31:21.409" v="1621" actId="12789"/>
          <ac:spMkLst>
            <pc:docMk/>
            <pc:sldMk cId="1366324775" sldId="274"/>
            <ac:spMk id="2" creationId="{8D05E582-4C30-4795-8CFF-BC850D58A2D7}"/>
          </ac:spMkLst>
        </pc:spChg>
        <pc:spChg chg="add del mod">
          <ac:chgData name="Lukas Osterheider" userId="6017c6a210639dc0" providerId="LiveId" clId="{83460A01-5EE3-4108-B1D3-7A7A08A22676}" dt="2019-07-03T11:30:27.761" v="1595"/>
          <ac:spMkLst>
            <pc:docMk/>
            <pc:sldMk cId="1366324775" sldId="274"/>
            <ac:spMk id="4" creationId="{D279E7AC-897E-4C5D-A1C9-3C897BB3617E}"/>
          </ac:spMkLst>
        </pc:spChg>
        <pc:spChg chg="add del mod">
          <ac:chgData name="Lukas Osterheider" userId="6017c6a210639dc0" providerId="LiveId" clId="{83460A01-5EE3-4108-B1D3-7A7A08A22676}" dt="2019-07-03T11:31:07.161" v="1619" actId="478"/>
          <ac:spMkLst>
            <pc:docMk/>
            <pc:sldMk cId="1366324775" sldId="274"/>
            <ac:spMk id="6" creationId="{0FE93AD5-E097-43C6-9346-0779D3D5B422}"/>
          </ac:spMkLst>
        </pc:spChg>
        <pc:graphicFrameChg chg="del">
          <ac:chgData name="Lukas Osterheider" userId="6017c6a210639dc0" providerId="LiveId" clId="{83460A01-5EE3-4108-B1D3-7A7A08A22676}" dt="2019-07-03T11:30:22.491" v="1593" actId="478"/>
          <ac:graphicFrameMkLst>
            <pc:docMk/>
            <pc:sldMk cId="1366324775" sldId="274"/>
            <ac:graphicFrameMk id="13" creationId="{5775E3F7-0083-4AF3-AD08-1820E28E7F1C}"/>
          </ac:graphicFrameMkLst>
        </pc:graphicFrameChg>
        <pc:picChg chg="del">
          <ac:chgData name="Lukas Osterheider" userId="6017c6a210639dc0" providerId="LiveId" clId="{83460A01-5EE3-4108-B1D3-7A7A08A22676}" dt="2019-07-03T11:30:24.384" v="1594" actId="478"/>
          <ac:picMkLst>
            <pc:docMk/>
            <pc:sldMk cId="1366324775" sldId="274"/>
            <ac:picMk id="5" creationId="{07E76B51-D0AE-4ABC-8D2E-584B750A1A78}"/>
          </ac:picMkLst>
        </pc:picChg>
      </pc:sldChg>
      <pc:sldChg chg="addSp delSp modSp add mod setBg">
        <pc:chgData name="Lukas Osterheider" userId="6017c6a210639dc0" providerId="LiveId" clId="{83460A01-5EE3-4108-B1D3-7A7A08A22676}" dt="2019-07-07T18:46:55.880" v="4133" actId="27349"/>
        <pc:sldMkLst>
          <pc:docMk/>
          <pc:sldMk cId="235695022" sldId="275"/>
        </pc:sldMkLst>
        <pc:spChg chg="mod">
          <ac:chgData name="Lukas Osterheider" userId="6017c6a210639dc0" providerId="LiveId" clId="{83460A01-5EE3-4108-B1D3-7A7A08A22676}" dt="2019-07-07T18:44:44.962" v="4106" actId="26606"/>
          <ac:spMkLst>
            <pc:docMk/>
            <pc:sldMk cId="235695022" sldId="275"/>
            <ac:spMk id="2" creationId="{B0DA59F2-76BF-446B-8CAC-0662662BAD4B}"/>
          </ac:spMkLst>
        </pc:spChg>
        <pc:spChg chg="add del mod">
          <ac:chgData name="Lukas Osterheider" userId="6017c6a210639dc0" providerId="LiveId" clId="{83460A01-5EE3-4108-B1D3-7A7A08A22676}" dt="2019-07-07T18:44:44.962" v="4106" actId="26606"/>
          <ac:spMkLst>
            <pc:docMk/>
            <pc:sldMk cId="235695022" sldId="275"/>
            <ac:spMk id="3" creationId="{0DEB12BD-9B27-4F4C-85AE-DB40B71F2355}"/>
          </ac:spMkLst>
        </pc:spChg>
        <pc:spChg chg="add del">
          <ac:chgData name="Lukas Osterheider" userId="6017c6a210639dc0" providerId="LiveId" clId="{83460A01-5EE3-4108-B1D3-7A7A08A22676}" dt="2019-07-07T12:10:18.696" v="2755" actId="26606"/>
          <ac:spMkLst>
            <pc:docMk/>
            <pc:sldMk cId="235695022" sldId="275"/>
            <ac:spMk id="10" creationId="{46C2E80F-49A6-4372-B103-219D417A55ED}"/>
          </ac:spMkLst>
        </pc:spChg>
        <pc:graphicFrameChg chg="add del mod">
          <ac:chgData name="Lukas Osterheider" userId="6017c6a210639dc0" providerId="LiveId" clId="{83460A01-5EE3-4108-B1D3-7A7A08A22676}" dt="2019-07-07T12:10:18.696" v="2755" actId="26606"/>
          <ac:graphicFrameMkLst>
            <pc:docMk/>
            <pc:sldMk cId="235695022" sldId="275"/>
            <ac:graphicFrameMk id="5" creationId="{FCBA1ECB-4F90-4AC0-B96A-07B689015CDE}"/>
          </ac:graphicFrameMkLst>
        </pc:graphicFrameChg>
        <pc:graphicFrameChg chg="add mod">
          <ac:chgData name="Lukas Osterheider" userId="6017c6a210639dc0" providerId="LiveId" clId="{83460A01-5EE3-4108-B1D3-7A7A08A22676}" dt="2019-07-07T18:46:55.880" v="4133" actId="27349"/>
          <ac:graphicFrameMkLst>
            <pc:docMk/>
            <pc:sldMk cId="235695022" sldId="275"/>
            <ac:graphicFrameMk id="6" creationId="{DC7BB6B6-1319-477E-A56F-BA65A141B3F3}"/>
          </ac:graphicFrameMkLst>
        </pc:graphicFrameChg>
      </pc:sldChg>
      <pc:sldChg chg="addSp delSp modSp add mod ord modTransition setBg modShow">
        <pc:chgData name="Lukas Osterheider" userId="6017c6a210639dc0" providerId="LiveId" clId="{83460A01-5EE3-4108-B1D3-7A7A08A22676}" dt="2019-07-24T18:48:15.105" v="4344"/>
        <pc:sldMkLst>
          <pc:docMk/>
          <pc:sldMk cId="1224620197" sldId="276"/>
        </pc:sldMkLst>
        <pc:spChg chg="mod">
          <ac:chgData name="Lukas Osterheider" userId="6017c6a210639dc0" providerId="LiveId" clId="{83460A01-5EE3-4108-B1D3-7A7A08A22676}" dt="2019-07-24T18:40:45.896" v="4340" actId="20577"/>
          <ac:spMkLst>
            <pc:docMk/>
            <pc:sldMk cId="1224620197" sldId="276"/>
            <ac:spMk id="2" creationId="{B0DA59F2-76BF-446B-8CAC-0662662BAD4B}"/>
          </ac:spMkLst>
        </pc:spChg>
        <pc:spChg chg="add del mod">
          <ac:chgData name="Lukas Osterheider" userId="6017c6a210639dc0" providerId="LiveId" clId="{83460A01-5EE3-4108-B1D3-7A7A08A22676}" dt="2019-07-24T18:28:06.202" v="4228" actId="26606"/>
          <ac:spMkLst>
            <pc:docMk/>
            <pc:sldMk cId="1224620197" sldId="276"/>
            <ac:spMk id="3" creationId="{0DEB12BD-9B27-4F4C-85AE-DB40B71F2355}"/>
          </ac:spMkLst>
        </pc:spChg>
        <pc:spChg chg="add del">
          <ac:chgData name="Lukas Osterheider" userId="6017c6a210639dc0" providerId="LiveId" clId="{83460A01-5EE3-4108-B1D3-7A7A08A22676}" dt="2019-07-07T16:19:33.839" v="3263" actId="26606"/>
          <ac:spMkLst>
            <pc:docMk/>
            <pc:sldMk cId="1224620197" sldId="276"/>
            <ac:spMk id="10" creationId="{A5711A0E-A428-4ED1-96CB-33D69FD842E4}"/>
          </ac:spMkLst>
        </pc:spChg>
        <pc:graphicFrameChg chg="add del">
          <ac:chgData name="Lukas Osterheider" userId="6017c6a210639dc0" providerId="LiveId" clId="{83460A01-5EE3-4108-B1D3-7A7A08A22676}" dt="2019-07-07T16:19:33.839" v="3263" actId="26606"/>
          <ac:graphicFrameMkLst>
            <pc:docMk/>
            <pc:sldMk cId="1224620197" sldId="276"/>
            <ac:graphicFrameMk id="5" creationId="{04F972E7-3263-4ECE-99F9-D16EEA41E7FE}"/>
          </ac:graphicFrameMkLst>
        </pc:graphicFrameChg>
        <pc:graphicFrameChg chg="add mod">
          <ac:chgData name="Lukas Osterheider" userId="6017c6a210639dc0" providerId="LiveId" clId="{83460A01-5EE3-4108-B1D3-7A7A08A22676}" dt="2019-07-24T18:48:15.105" v="4344"/>
          <ac:graphicFrameMkLst>
            <pc:docMk/>
            <pc:sldMk cId="1224620197" sldId="276"/>
            <ac:graphicFrameMk id="6" creationId="{12D03660-FE08-4980-A809-C6A0648B3E09}"/>
          </ac:graphicFrameMkLst>
        </pc:graphicFrameChg>
      </pc:sldChg>
      <pc:sldChg chg="addSp delSp modSp add mod ord setBg">
        <pc:chgData name="Lukas Osterheider" userId="6017c6a210639dc0" providerId="LiveId" clId="{83460A01-5EE3-4108-B1D3-7A7A08A22676}" dt="2019-07-07T18:14:09.296" v="3956"/>
        <pc:sldMkLst>
          <pc:docMk/>
          <pc:sldMk cId="3054989881" sldId="277"/>
        </pc:sldMkLst>
        <pc:spChg chg="mod">
          <ac:chgData name="Lukas Osterheider" userId="6017c6a210639dc0" providerId="LiveId" clId="{83460A01-5EE3-4108-B1D3-7A7A08A22676}" dt="2019-07-07T16:53:22.738" v="3681" actId="26606"/>
          <ac:spMkLst>
            <pc:docMk/>
            <pc:sldMk cId="3054989881" sldId="277"/>
            <ac:spMk id="2" creationId="{B0DA59F2-76BF-446B-8CAC-0662662BAD4B}"/>
          </ac:spMkLst>
        </pc:spChg>
        <pc:spChg chg="del">
          <ac:chgData name="Lukas Osterheider" userId="6017c6a210639dc0" providerId="LiveId" clId="{83460A01-5EE3-4108-B1D3-7A7A08A22676}" dt="2019-07-07T16:14:44.603" v="2925" actId="478"/>
          <ac:spMkLst>
            <pc:docMk/>
            <pc:sldMk cId="3054989881" sldId="277"/>
            <ac:spMk id="3" creationId="{0DEB12BD-9B27-4F4C-85AE-DB40B71F2355}"/>
          </ac:spMkLst>
        </pc:spChg>
        <pc:spChg chg="add del mod">
          <ac:chgData name="Lukas Osterheider" userId="6017c6a210639dc0" providerId="LiveId" clId="{83460A01-5EE3-4108-B1D3-7A7A08A22676}" dt="2019-07-07T16:41:04.181" v="3264" actId="478"/>
          <ac:spMkLst>
            <pc:docMk/>
            <pc:sldMk cId="3054989881" sldId="277"/>
            <ac:spMk id="5" creationId="{108EFF30-FD09-49A4-9F4B-8AE74383A63B}"/>
          </ac:spMkLst>
        </pc:spChg>
        <pc:spChg chg="add del">
          <ac:chgData name="Lukas Osterheider" userId="6017c6a210639dc0" providerId="LiveId" clId="{83460A01-5EE3-4108-B1D3-7A7A08A22676}" dt="2019-07-07T16:14:47.107" v="2927"/>
          <ac:spMkLst>
            <pc:docMk/>
            <pc:sldMk cId="3054989881" sldId="277"/>
            <ac:spMk id="6" creationId="{4B4883E3-04BC-428D-B085-199C53BB4D8A}"/>
          </ac:spMkLst>
        </pc:spChg>
        <pc:spChg chg="add del mod">
          <ac:chgData name="Lukas Osterheider" userId="6017c6a210639dc0" providerId="LiveId" clId="{83460A01-5EE3-4108-B1D3-7A7A08A22676}" dt="2019-07-07T16:45:18.112" v="3270" actId="1032"/>
          <ac:spMkLst>
            <pc:docMk/>
            <pc:sldMk cId="3054989881" sldId="277"/>
            <ac:spMk id="7" creationId="{F6B110A4-A0F7-48F0-A519-5BE76CA107C0}"/>
          </ac:spMkLst>
        </pc:spChg>
        <pc:graphicFrameChg chg="add mod modGraphic">
          <ac:chgData name="Lukas Osterheider" userId="6017c6a210639dc0" providerId="LiveId" clId="{83460A01-5EE3-4108-B1D3-7A7A08A22676}" dt="2019-07-07T17:50:50.131" v="3952" actId="20577"/>
          <ac:graphicFrameMkLst>
            <pc:docMk/>
            <pc:sldMk cId="3054989881" sldId="277"/>
            <ac:graphicFrameMk id="11" creationId="{EDA1D8A9-3C1C-4387-A431-F06B0C9D5C0F}"/>
          </ac:graphicFrameMkLst>
        </pc:graphicFrameChg>
        <pc:picChg chg="add mod">
          <ac:chgData name="Lukas Osterheider" userId="6017c6a210639dc0" providerId="LiveId" clId="{83460A01-5EE3-4108-B1D3-7A7A08A22676}" dt="2019-07-07T16:55:44.662" v="3692" actId="1076"/>
          <ac:picMkLst>
            <pc:docMk/>
            <pc:sldMk cId="3054989881" sldId="277"/>
            <ac:picMk id="13" creationId="{24C5BBAD-D9BE-4669-A8B8-FC0D075ED56D}"/>
          </ac:picMkLst>
        </pc:picChg>
        <pc:picChg chg="add mod">
          <ac:chgData name="Lukas Osterheider" userId="6017c6a210639dc0" providerId="LiveId" clId="{83460A01-5EE3-4108-B1D3-7A7A08A22676}" dt="2019-07-07T16:55:38.501" v="3691" actId="1076"/>
          <ac:picMkLst>
            <pc:docMk/>
            <pc:sldMk cId="3054989881" sldId="277"/>
            <ac:picMk id="15" creationId="{EADB9F9E-B627-4602-889F-43C89E02035F}"/>
          </ac:picMkLst>
        </pc:picChg>
        <pc:picChg chg="add mod">
          <ac:chgData name="Lukas Osterheider" userId="6017c6a210639dc0" providerId="LiveId" clId="{83460A01-5EE3-4108-B1D3-7A7A08A22676}" dt="2019-07-07T16:58:41.316" v="3704" actId="1038"/>
          <ac:picMkLst>
            <pc:docMk/>
            <pc:sldMk cId="3054989881" sldId="277"/>
            <ac:picMk id="17" creationId="{B4EAD68E-509A-4449-82A5-554C6014B89D}"/>
          </ac:picMkLst>
        </pc:picChg>
        <pc:picChg chg="add del mod">
          <ac:chgData name="Lukas Osterheider" userId="6017c6a210639dc0" providerId="LiveId" clId="{83460A01-5EE3-4108-B1D3-7A7A08A22676}" dt="2019-07-07T16:15:41.864" v="2941" actId="478"/>
          <ac:picMkLst>
            <pc:docMk/>
            <pc:sldMk cId="3054989881" sldId="277"/>
            <ac:picMk id="1026" creationId="{A3ED7604-78EA-47D0-8D05-252F58592C33}"/>
          </ac:picMkLst>
        </pc:picChg>
        <pc:picChg chg="add del mod">
          <ac:chgData name="Lukas Osterheider" userId="6017c6a210639dc0" providerId="LiveId" clId="{83460A01-5EE3-4108-B1D3-7A7A08A22676}" dt="2019-07-07T16:44:06.081" v="3268" actId="478"/>
          <ac:picMkLst>
            <pc:docMk/>
            <pc:sldMk cId="3054989881" sldId="277"/>
            <ac:picMk id="1028" creationId="{0989A124-A014-4729-A1C8-5471A7F16312}"/>
          </ac:picMkLst>
        </pc:picChg>
      </pc:sldChg>
    </pc:docChg>
  </pc:docChgLst>
  <pc:docChgLst>
    <pc:chgData name="Lukas Osterheider" userId="6017c6a210639dc0" providerId="LiveId" clId="{F0EFFF68-2EE1-42AD-A770-139B313954DA}"/>
    <pc:docChg chg="undo redo custSel mod addSld delSld modSld sldOrd">
      <pc:chgData name="Lukas Osterheider" userId="6017c6a210639dc0" providerId="LiveId" clId="{F0EFFF68-2EE1-42AD-A770-139B313954DA}" dt="2019-07-01T17:53:54.722" v="931" actId="114"/>
      <pc:docMkLst>
        <pc:docMk/>
      </pc:docMkLst>
      <pc:sldChg chg="addSp delSp modSp modAnim">
        <pc:chgData name="Lukas Osterheider" userId="6017c6a210639dc0" providerId="LiveId" clId="{F0EFFF68-2EE1-42AD-A770-139B313954DA}" dt="2019-07-01T16:52:50.189" v="930" actId="20577"/>
        <pc:sldMkLst>
          <pc:docMk/>
          <pc:sldMk cId="1593952049" sldId="259"/>
        </pc:sldMkLst>
        <pc:spChg chg="mod">
          <ac:chgData name="Lukas Osterheider" userId="6017c6a210639dc0" providerId="LiveId" clId="{F0EFFF68-2EE1-42AD-A770-139B313954DA}" dt="2019-07-01T16:26:44.096" v="424" actId="1076"/>
          <ac:spMkLst>
            <pc:docMk/>
            <pc:sldMk cId="1593952049" sldId="259"/>
            <ac:spMk id="6" creationId="{A1150B03-828A-4427-BBA8-114A9D5DF65F}"/>
          </ac:spMkLst>
        </pc:spChg>
        <pc:spChg chg="add mod">
          <ac:chgData name="Lukas Osterheider" userId="6017c6a210639dc0" providerId="LiveId" clId="{F0EFFF68-2EE1-42AD-A770-139B313954DA}" dt="2019-07-01T16:25:39.403" v="419" actId="404"/>
          <ac:spMkLst>
            <pc:docMk/>
            <pc:sldMk cId="1593952049" sldId="259"/>
            <ac:spMk id="37" creationId="{C5E89B0B-F689-4DFD-B41B-7CD46B03C7B0}"/>
          </ac:spMkLst>
        </pc:spChg>
        <pc:graphicFrameChg chg="mod">
          <ac:chgData name="Lukas Osterheider" userId="6017c6a210639dc0" providerId="LiveId" clId="{F0EFFF68-2EE1-42AD-A770-139B313954DA}" dt="2019-07-01T16:52:50.189" v="930" actId="20577"/>
          <ac:graphicFrameMkLst>
            <pc:docMk/>
            <pc:sldMk cId="1593952049" sldId="259"/>
            <ac:graphicFrameMk id="5" creationId="{2559D32B-D458-488A-B3C8-5CE14EA2A493}"/>
          </ac:graphicFrameMkLst>
        </pc:graphicFrameChg>
        <pc:picChg chg="del">
          <ac:chgData name="Lukas Osterheider" userId="6017c6a210639dc0" providerId="LiveId" clId="{F0EFFF68-2EE1-42AD-A770-139B313954DA}" dt="2019-07-01T16:22:50.598" v="379" actId="478"/>
          <ac:picMkLst>
            <pc:docMk/>
            <pc:sldMk cId="1593952049" sldId="259"/>
            <ac:picMk id="3" creationId="{0FEE9B1F-BC7A-43A6-A182-FA4C25FC4BEE}"/>
          </ac:picMkLst>
        </pc:picChg>
        <pc:picChg chg="mod">
          <ac:chgData name="Lukas Osterheider" userId="6017c6a210639dc0" providerId="LiveId" clId="{F0EFFF68-2EE1-42AD-A770-139B313954DA}" dt="2019-07-01T16:26:44.096" v="424" actId="1076"/>
          <ac:picMkLst>
            <pc:docMk/>
            <pc:sldMk cId="1593952049" sldId="259"/>
            <ac:picMk id="4" creationId="{EA74F029-BE79-43C4-B675-33597225FC24}"/>
          </ac:picMkLst>
        </pc:picChg>
        <pc:picChg chg="add mod">
          <ac:chgData name="Lukas Osterheider" userId="6017c6a210639dc0" providerId="LiveId" clId="{F0EFFF68-2EE1-42AD-A770-139B313954DA}" dt="2019-07-01T16:24:38.656" v="396" actId="1076"/>
          <ac:picMkLst>
            <pc:docMk/>
            <pc:sldMk cId="1593952049" sldId="259"/>
            <ac:picMk id="7" creationId="{27663C5E-0493-453C-8CEF-F2FE7C32D805}"/>
          </ac:picMkLst>
        </pc:picChg>
        <pc:picChg chg="del">
          <ac:chgData name="Lukas Osterheider" userId="6017c6a210639dc0" providerId="LiveId" clId="{F0EFFF68-2EE1-42AD-A770-139B313954DA}" dt="2019-07-01T16:24:14.942" v="392" actId="478"/>
          <ac:picMkLst>
            <pc:docMk/>
            <pc:sldMk cId="1593952049" sldId="259"/>
            <ac:picMk id="2054" creationId="{8D790CFE-123A-4F8C-A036-123F5B00E038}"/>
          </ac:picMkLst>
        </pc:picChg>
      </pc:sldChg>
      <pc:sldChg chg="modSp">
        <pc:chgData name="Lukas Osterheider" userId="6017c6a210639dc0" providerId="LiveId" clId="{F0EFFF68-2EE1-42AD-A770-139B313954DA}" dt="2019-07-01T14:40:48.508" v="105" actId="20577"/>
        <pc:sldMkLst>
          <pc:docMk/>
          <pc:sldMk cId="1474735799" sldId="260"/>
        </pc:sldMkLst>
        <pc:spChg chg="mod">
          <ac:chgData name="Lukas Osterheider" userId="6017c6a210639dc0" providerId="LiveId" clId="{F0EFFF68-2EE1-42AD-A770-139B313954DA}" dt="2019-07-01T14:40:37.646" v="102" actId="113"/>
          <ac:spMkLst>
            <pc:docMk/>
            <pc:sldMk cId="1474735799" sldId="260"/>
            <ac:spMk id="2" creationId="{58135461-C891-45A1-A58C-0C182B924864}"/>
          </ac:spMkLst>
        </pc:spChg>
        <pc:graphicFrameChg chg="mod">
          <ac:chgData name="Lukas Osterheider" userId="6017c6a210639dc0" providerId="LiveId" clId="{F0EFFF68-2EE1-42AD-A770-139B313954DA}" dt="2019-07-01T14:40:48.508" v="105" actId="20577"/>
          <ac:graphicFrameMkLst>
            <pc:docMk/>
            <pc:sldMk cId="1474735799" sldId="260"/>
            <ac:graphicFrameMk id="20" creationId="{D237A45A-E596-41B3-BC8B-7BAB627C5F26}"/>
          </ac:graphicFrameMkLst>
        </pc:graphicFrameChg>
      </pc:sldChg>
      <pc:sldChg chg="addSp delSp modSp delDesignElem">
        <pc:chgData name="Lukas Osterheider" userId="6017c6a210639dc0" providerId="LiveId" clId="{F0EFFF68-2EE1-42AD-A770-139B313954DA}" dt="2019-07-01T17:53:54.722" v="931" actId="114"/>
        <pc:sldMkLst>
          <pc:docMk/>
          <pc:sldMk cId="3631774316" sldId="261"/>
        </pc:sldMkLst>
        <pc:spChg chg="mod">
          <ac:chgData name="Lukas Osterheider" userId="6017c6a210639dc0" providerId="LiveId" clId="{F0EFFF68-2EE1-42AD-A770-139B313954DA}" dt="2019-07-01T16:35:17.310" v="535" actId="26606"/>
          <ac:spMkLst>
            <pc:docMk/>
            <pc:sldMk cId="3631774316" sldId="261"/>
            <ac:spMk id="2" creationId="{58135461-C891-45A1-A58C-0C182B924864}"/>
          </ac:spMkLst>
        </pc:spChg>
        <pc:spChg chg="add del mod">
          <ac:chgData name="Lukas Osterheider" userId="6017c6a210639dc0" providerId="LiveId" clId="{F0EFFF68-2EE1-42AD-A770-139B313954DA}" dt="2019-07-01T16:34:28.949" v="527" actId="478"/>
          <ac:spMkLst>
            <pc:docMk/>
            <pc:sldMk cId="3631774316" sldId="261"/>
            <ac:spMk id="6" creationId="{5FB29D88-906D-429A-ADF1-F10C86FD4A4C}"/>
          </ac:spMkLst>
        </pc:spChg>
        <pc:spChg chg="add del mod">
          <ac:chgData name="Lukas Osterheider" userId="6017c6a210639dc0" providerId="LiveId" clId="{F0EFFF68-2EE1-42AD-A770-139B313954DA}" dt="2019-07-01T16:33:11.110" v="518" actId="478"/>
          <ac:spMkLst>
            <pc:docMk/>
            <pc:sldMk cId="3631774316" sldId="261"/>
            <ac:spMk id="7" creationId="{500D8CF4-87D1-45E7-8EAE-D4E878C99F5C}"/>
          </ac:spMkLst>
        </pc:spChg>
        <pc:spChg chg="add del mod">
          <ac:chgData name="Lukas Osterheider" userId="6017c6a210639dc0" providerId="LiveId" clId="{F0EFFF68-2EE1-42AD-A770-139B313954DA}" dt="2019-07-01T16:35:59.884" v="544"/>
          <ac:spMkLst>
            <pc:docMk/>
            <pc:sldMk cId="3631774316" sldId="261"/>
            <ac:spMk id="8" creationId="{C3AA7F0D-0642-4085-A26B-C93E5465690B}"/>
          </ac:spMkLst>
        </pc:spChg>
        <pc:spChg chg="add mod">
          <ac:chgData name="Lukas Osterheider" userId="6017c6a210639dc0" providerId="LiveId" clId="{F0EFFF68-2EE1-42AD-A770-139B313954DA}" dt="2019-07-01T17:53:54.722" v="931" actId="114"/>
          <ac:spMkLst>
            <pc:docMk/>
            <pc:sldMk cId="3631774316" sldId="261"/>
            <ac:spMk id="9" creationId="{05904998-C71F-42D9-89FE-929FA7D75F3D}"/>
          </ac:spMkLst>
        </pc:spChg>
        <pc:graphicFrameChg chg="del mod">
          <ac:chgData name="Lukas Osterheider" userId="6017c6a210639dc0" providerId="LiveId" clId="{F0EFFF68-2EE1-42AD-A770-139B313954DA}" dt="2019-07-01T16:33:05.164" v="517" actId="478"/>
          <ac:graphicFrameMkLst>
            <pc:docMk/>
            <pc:sldMk cId="3631774316" sldId="261"/>
            <ac:graphicFrameMk id="5" creationId="{09FEBB3B-E0F8-4EB4-9E23-B573CE678254}"/>
          </ac:graphicFrameMkLst>
        </pc:graphicFrameChg>
        <pc:graphicFrameChg chg="add mod modGraphic">
          <ac:chgData name="Lukas Osterheider" userId="6017c6a210639dc0" providerId="LiveId" clId="{F0EFFF68-2EE1-42AD-A770-139B313954DA}" dt="2019-07-01T16:35:23.119" v="536" actId="1076"/>
          <ac:graphicFrameMkLst>
            <pc:docMk/>
            <pc:sldMk cId="3631774316" sldId="261"/>
            <ac:graphicFrameMk id="15" creationId="{C747FB7E-A2AA-43D1-80BB-CA7FF9E723E0}"/>
          </ac:graphicFrameMkLst>
        </pc:graphicFrameChg>
        <pc:picChg chg="mod">
          <ac:chgData name="Lukas Osterheider" userId="6017c6a210639dc0" providerId="LiveId" clId="{F0EFFF68-2EE1-42AD-A770-139B313954DA}" dt="2019-07-01T16:35:17.310" v="535" actId="26606"/>
          <ac:picMkLst>
            <pc:docMk/>
            <pc:sldMk cId="3631774316" sldId="261"/>
            <ac:picMk id="3074" creationId="{C69CAA9C-F6BF-4248-8881-63C2819FE9BE}"/>
          </ac:picMkLst>
        </pc:picChg>
        <pc:cxnChg chg="add del">
          <ac:chgData name="Lukas Osterheider" userId="6017c6a210639dc0" providerId="LiveId" clId="{F0EFFF68-2EE1-42AD-A770-139B313954DA}" dt="2019-07-01T16:35:07.482" v="530" actId="26606"/>
          <ac:cxnSpMkLst>
            <pc:docMk/>
            <pc:sldMk cId="3631774316" sldId="261"/>
            <ac:cxnSpMk id="77" creationId="{A7F400EE-A8A5-48AF-B4D6-291B52C6F0B0}"/>
          </ac:cxnSpMkLst>
        </pc:cxnChg>
        <pc:cxnChg chg="add del">
          <ac:chgData name="Lukas Osterheider" userId="6017c6a210639dc0" providerId="LiveId" clId="{F0EFFF68-2EE1-42AD-A770-139B313954DA}" dt="2019-07-01T16:35:17.310" v="535" actId="26606"/>
          <ac:cxnSpMkLst>
            <pc:docMk/>
            <pc:sldMk cId="3631774316" sldId="261"/>
            <ac:cxnSpMk id="3080" creationId="{A7F400EE-A8A5-48AF-B4D6-291B52C6F0B0}"/>
          </ac:cxnSpMkLst>
        </pc:cxnChg>
        <pc:cxnChg chg="add del">
          <ac:chgData name="Lukas Osterheider" userId="6017c6a210639dc0" providerId="LiveId" clId="{F0EFFF68-2EE1-42AD-A770-139B313954DA}" dt="2019-07-01T16:35:13.846" v="532" actId="26606"/>
          <ac:cxnSpMkLst>
            <pc:docMk/>
            <pc:sldMk cId="3631774316" sldId="261"/>
            <ac:cxnSpMk id="3082" creationId="{A7F400EE-A8A5-48AF-B4D6-291B52C6F0B0}"/>
          </ac:cxnSpMkLst>
        </pc:cxnChg>
        <pc:cxnChg chg="add del">
          <ac:chgData name="Lukas Osterheider" userId="6017c6a210639dc0" providerId="LiveId" clId="{F0EFFF68-2EE1-42AD-A770-139B313954DA}" dt="2019-07-01T16:35:17.263" v="534" actId="26606"/>
          <ac:cxnSpMkLst>
            <pc:docMk/>
            <pc:sldMk cId="3631774316" sldId="261"/>
            <ac:cxnSpMk id="3084" creationId="{A7F400EE-A8A5-48AF-B4D6-291B52C6F0B0}"/>
          </ac:cxnSpMkLst>
        </pc:cxnChg>
        <pc:cxnChg chg="add del">
          <ac:chgData name="Lukas Osterheider" userId="6017c6a210639dc0" providerId="LiveId" clId="{F0EFFF68-2EE1-42AD-A770-139B313954DA}" dt="2019-07-01T16:35:41.147" v="539"/>
          <ac:cxnSpMkLst>
            <pc:docMk/>
            <pc:sldMk cId="3631774316" sldId="261"/>
            <ac:cxnSpMk id="3086" creationId="{A7F400EE-A8A5-48AF-B4D6-291B52C6F0B0}"/>
          </ac:cxnSpMkLst>
        </pc:cxnChg>
      </pc:sldChg>
      <pc:sldChg chg="addSp delSp modSp">
        <pc:chgData name="Lukas Osterheider" userId="6017c6a210639dc0" providerId="LiveId" clId="{F0EFFF68-2EE1-42AD-A770-139B313954DA}" dt="2019-07-01T16:48:46.878" v="921" actId="403"/>
        <pc:sldMkLst>
          <pc:docMk/>
          <pc:sldMk cId="200299739" sldId="262"/>
        </pc:sldMkLst>
        <pc:spChg chg="mod">
          <ac:chgData name="Lukas Osterheider" userId="6017c6a210639dc0" providerId="LiveId" clId="{F0EFFF68-2EE1-42AD-A770-139B313954DA}" dt="2019-07-01T16:46:15.789" v="904" actId="26606"/>
          <ac:spMkLst>
            <pc:docMk/>
            <pc:sldMk cId="200299739" sldId="262"/>
            <ac:spMk id="2" creationId="{C0F8B1AE-2727-4BB2-ABD4-3BA97B4E17E9}"/>
          </ac:spMkLst>
        </pc:spChg>
        <pc:spChg chg="add del">
          <ac:chgData name="Lukas Osterheider" userId="6017c6a210639dc0" providerId="LiveId" clId="{F0EFFF68-2EE1-42AD-A770-139B313954DA}" dt="2019-07-01T16:46:15.789" v="904" actId="26606"/>
          <ac:spMkLst>
            <pc:docMk/>
            <pc:sldMk cId="200299739" sldId="262"/>
            <ac:spMk id="46" creationId="{46C2E80F-49A6-4372-B103-219D417A55ED}"/>
          </ac:spMkLst>
        </pc:spChg>
        <pc:graphicFrameChg chg="mod modGraphic">
          <ac:chgData name="Lukas Osterheider" userId="6017c6a210639dc0" providerId="LiveId" clId="{F0EFFF68-2EE1-42AD-A770-139B313954DA}" dt="2019-07-01T16:48:46.878" v="921" actId="403"/>
          <ac:graphicFrameMkLst>
            <pc:docMk/>
            <pc:sldMk cId="200299739" sldId="262"/>
            <ac:graphicFrameMk id="41" creationId="{798FBCAE-1A4E-418C-9B68-0097196CCC7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108FF-24B6-4F83-A183-F190AE0CC4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E3A6B9-0803-4CA2-9C96-6872669A78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/>
            <a:t>New global cellular standard</a:t>
          </a:r>
          <a:endParaRPr lang="en-US" sz="1200" b="1"/>
        </a:p>
      </dgm:t>
    </dgm:pt>
    <dgm:pt modelId="{099DBECC-2799-459F-84C8-F7D30F2F2A4D}" type="parTrans" cxnId="{482B5F41-2817-4BEB-980A-C8B3C25B2E4D}">
      <dgm:prSet/>
      <dgm:spPr/>
      <dgm:t>
        <a:bodyPr/>
        <a:lstStyle/>
        <a:p>
          <a:endParaRPr lang="en-US"/>
        </a:p>
      </dgm:t>
    </dgm:pt>
    <dgm:pt modelId="{8BF0771C-D3F6-4519-9501-D9BA0A89497D}" type="sibTrans" cxnId="{482B5F41-2817-4BEB-980A-C8B3C25B2E4D}">
      <dgm:prSet/>
      <dgm:spPr/>
      <dgm:t>
        <a:bodyPr/>
        <a:lstStyle/>
        <a:p>
          <a:endParaRPr lang="en-US"/>
        </a:p>
      </dgm:t>
    </dgm:pt>
    <dgm:pt modelId="{4FC04D54-3568-4720-8B53-D37A0B62EF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/>
            <a:t>Faster and more flexible</a:t>
          </a:r>
          <a:endParaRPr lang="en-US" sz="1200" b="1"/>
        </a:p>
      </dgm:t>
    </dgm:pt>
    <dgm:pt modelId="{1FE1757C-CC5D-4545-A6D4-BA40D0B4AECC}" type="parTrans" cxnId="{16DF056A-716D-4CE8-A617-0C3EC3D56A3A}">
      <dgm:prSet/>
      <dgm:spPr/>
      <dgm:t>
        <a:bodyPr/>
        <a:lstStyle/>
        <a:p>
          <a:endParaRPr lang="en-US"/>
        </a:p>
      </dgm:t>
    </dgm:pt>
    <dgm:pt modelId="{9E7BAB01-44EE-4FCD-B86A-0E77A65B6BF5}" type="sibTrans" cxnId="{16DF056A-716D-4CE8-A617-0C3EC3D56A3A}">
      <dgm:prSet/>
      <dgm:spPr/>
      <dgm:t>
        <a:bodyPr/>
        <a:lstStyle/>
        <a:p>
          <a:endParaRPr lang="en-US"/>
        </a:p>
      </dgm:t>
    </dgm:pt>
    <dgm:pt modelId="{AB7ED65B-2553-45F0-ACD0-9D2B09BC14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/>
            <a:t>Enables IoT, autonomous vehicles and Smart Factories</a:t>
          </a:r>
          <a:endParaRPr lang="en-US" sz="1200" b="1"/>
        </a:p>
      </dgm:t>
    </dgm:pt>
    <dgm:pt modelId="{589423C9-10E0-4966-9407-77C41141D6B3}" type="parTrans" cxnId="{F6F99C26-EEBB-43F0-81A3-8A4B39BAF1E1}">
      <dgm:prSet/>
      <dgm:spPr/>
      <dgm:t>
        <a:bodyPr/>
        <a:lstStyle/>
        <a:p>
          <a:endParaRPr lang="en-US"/>
        </a:p>
      </dgm:t>
    </dgm:pt>
    <dgm:pt modelId="{598777C4-5991-41B5-9A60-307C27C790FF}" type="sibTrans" cxnId="{F6F99C26-EEBB-43F0-81A3-8A4B39BAF1E1}">
      <dgm:prSet/>
      <dgm:spPr/>
      <dgm:t>
        <a:bodyPr/>
        <a:lstStyle/>
        <a:p>
          <a:endParaRPr lang="en-US"/>
        </a:p>
      </dgm:t>
    </dgm:pt>
    <dgm:pt modelId="{FE827BF0-1D9E-4247-996E-F62B54B7FF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/>
            <a:t>Private industrial network</a:t>
          </a:r>
          <a:endParaRPr lang="en-US" sz="1200" b="1"/>
        </a:p>
      </dgm:t>
    </dgm:pt>
    <dgm:pt modelId="{5CC13B46-4020-4B18-81A0-FF8255481AD5}" type="parTrans" cxnId="{951BA001-2E38-4AE4-BA7D-EC2D7E79218C}">
      <dgm:prSet/>
      <dgm:spPr/>
      <dgm:t>
        <a:bodyPr/>
        <a:lstStyle/>
        <a:p>
          <a:endParaRPr lang="en-US"/>
        </a:p>
      </dgm:t>
    </dgm:pt>
    <dgm:pt modelId="{BDFC1A01-F940-434A-B732-C9EF73A9DA56}" type="sibTrans" cxnId="{951BA001-2E38-4AE4-BA7D-EC2D7E79218C}">
      <dgm:prSet/>
      <dgm:spPr/>
      <dgm:t>
        <a:bodyPr/>
        <a:lstStyle/>
        <a:p>
          <a:endParaRPr lang="en-US"/>
        </a:p>
      </dgm:t>
    </dgm:pt>
    <dgm:pt modelId="{BEB5EC3C-1AF2-448E-B734-3218F610E4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1"/>
            <a:t>QoS improvements</a:t>
          </a:r>
          <a:endParaRPr lang="en-US" sz="1200" b="1"/>
        </a:p>
      </dgm:t>
    </dgm:pt>
    <dgm:pt modelId="{8BFD9A71-6ACB-43EC-AA36-0A19827DDD4C}" type="parTrans" cxnId="{C2C2A92D-3B2E-464F-973B-9BE28B46E93A}">
      <dgm:prSet/>
      <dgm:spPr/>
      <dgm:t>
        <a:bodyPr/>
        <a:lstStyle/>
        <a:p>
          <a:endParaRPr lang="en-US"/>
        </a:p>
      </dgm:t>
    </dgm:pt>
    <dgm:pt modelId="{3C7693EB-D166-4632-B7B5-C1A23E1D3A28}" type="sibTrans" cxnId="{C2C2A92D-3B2E-464F-973B-9BE28B46E93A}">
      <dgm:prSet/>
      <dgm:spPr/>
      <dgm:t>
        <a:bodyPr/>
        <a:lstStyle/>
        <a:p>
          <a:endParaRPr lang="en-US"/>
        </a:p>
      </dgm:t>
    </dgm:pt>
    <dgm:pt modelId="{DB2C0263-57A8-4F18-A37C-B2C261DA6535}" type="pres">
      <dgm:prSet presAssocID="{904108FF-24B6-4F83-A183-F190AE0CC449}" presName="root" presStyleCnt="0">
        <dgm:presLayoutVars>
          <dgm:dir/>
          <dgm:resizeHandles val="exact"/>
        </dgm:presLayoutVars>
      </dgm:prSet>
      <dgm:spPr/>
    </dgm:pt>
    <dgm:pt modelId="{73670F68-DA58-4FE0-B0CE-211F74C9DC05}" type="pres">
      <dgm:prSet presAssocID="{89E3A6B9-0803-4CA2-9C96-6872669A78FD}" presName="compNode" presStyleCnt="0"/>
      <dgm:spPr/>
    </dgm:pt>
    <dgm:pt modelId="{3AB8E52B-0AA0-4AAD-8DDD-D583E7A363F0}" type="pres">
      <dgm:prSet presAssocID="{89E3A6B9-0803-4CA2-9C96-6872669A78FD}" presName="iconRect" presStyleLbl="node1" presStyleIdx="0" presStyleCnt="5" custLinFactNeighborY="738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72B4E35-A51B-43CC-9027-74D3C269D37C}" type="pres">
      <dgm:prSet presAssocID="{89E3A6B9-0803-4CA2-9C96-6872669A78FD}" presName="spaceRect" presStyleCnt="0"/>
      <dgm:spPr/>
    </dgm:pt>
    <dgm:pt modelId="{CD5248F0-3406-4768-836C-90EBEEF925AD}" type="pres">
      <dgm:prSet presAssocID="{89E3A6B9-0803-4CA2-9C96-6872669A78FD}" presName="textRect" presStyleLbl="revTx" presStyleIdx="0" presStyleCnt="5" custLinFactNeighborY="83060">
        <dgm:presLayoutVars>
          <dgm:chMax val="1"/>
          <dgm:chPref val="1"/>
        </dgm:presLayoutVars>
      </dgm:prSet>
      <dgm:spPr/>
    </dgm:pt>
    <dgm:pt modelId="{529D6C9B-496E-423C-B63D-F62EF7487B7A}" type="pres">
      <dgm:prSet presAssocID="{8BF0771C-D3F6-4519-9501-D9BA0A89497D}" presName="sibTrans" presStyleCnt="0"/>
      <dgm:spPr/>
    </dgm:pt>
    <dgm:pt modelId="{263C77FE-52CA-40EF-8351-C32037EAAE7C}" type="pres">
      <dgm:prSet presAssocID="{4FC04D54-3568-4720-8B53-D37A0B62EF6E}" presName="compNode" presStyleCnt="0"/>
      <dgm:spPr/>
    </dgm:pt>
    <dgm:pt modelId="{5CE2295B-BF59-41C0-825A-C07B0E3FC9DC}" type="pres">
      <dgm:prSet presAssocID="{4FC04D54-3568-4720-8B53-D37A0B62EF6E}" presName="iconRect" presStyleLbl="node1" presStyleIdx="1" presStyleCnt="5" custLinFactNeighborY="738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E65D376-3C7A-420B-81C2-3F1C4EAC39D8}" type="pres">
      <dgm:prSet presAssocID="{4FC04D54-3568-4720-8B53-D37A0B62EF6E}" presName="spaceRect" presStyleCnt="0"/>
      <dgm:spPr/>
    </dgm:pt>
    <dgm:pt modelId="{F62966FF-9294-4158-B32C-73DE27A360E1}" type="pres">
      <dgm:prSet presAssocID="{4FC04D54-3568-4720-8B53-D37A0B62EF6E}" presName="textRect" presStyleLbl="revTx" presStyleIdx="1" presStyleCnt="5" custLinFactNeighborY="83060">
        <dgm:presLayoutVars>
          <dgm:chMax val="1"/>
          <dgm:chPref val="1"/>
        </dgm:presLayoutVars>
      </dgm:prSet>
      <dgm:spPr/>
    </dgm:pt>
    <dgm:pt modelId="{BC85D9AB-1384-4A5E-A73B-4277AABE2A65}" type="pres">
      <dgm:prSet presAssocID="{9E7BAB01-44EE-4FCD-B86A-0E77A65B6BF5}" presName="sibTrans" presStyleCnt="0"/>
      <dgm:spPr/>
    </dgm:pt>
    <dgm:pt modelId="{CDA22358-44DF-4900-9118-7831D274B74A}" type="pres">
      <dgm:prSet presAssocID="{AB7ED65B-2553-45F0-ACD0-9D2B09BC1422}" presName="compNode" presStyleCnt="0"/>
      <dgm:spPr/>
    </dgm:pt>
    <dgm:pt modelId="{CDF39AEF-633C-4701-B35C-83425617A924}" type="pres">
      <dgm:prSet presAssocID="{AB7ED65B-2553-45F0-ACD0-9D2B09BC1422}" presName="iconRect" presStyleLbl="node1" presStyleIdx="2" presStyleCnt="5" custLinFactNeighborY="738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511484A-43E9-4A32-B30C-C7E0D4B3C70A}" type="pres">
      <dgm:prSet presAssocID="{AB7ED65B-2553-45F0-ACD0-9D2B09BC1422}" presName="spaceRect" presStyleCnt="0"/>
      <dgm:spPr/>
    </dgm:pt>
    <dgm:pt modelId="{C2341AAC-C3BC-48EC-8625-C7AA326EBB78}" type="pres">
      <dgm:prSet presAssocID="{AB7ED65B-2553-45F0-ACD0-9D2B09BC1422}" presName="textRect" presStyleLbl="revTx" presStyleIdx="2" presStyleCnt="5" custLinFactNeighborY="83060">
        <dgm:presLayoutVars>
          <dgm:chMax val="1"/>
          <dgm:chPref val="1"/>
        </dgm:presLayoutVars>
      </dgm:prSet>
      <dgm:spPr/>
    </dgm:pt>
    <dgm:pt modelId="{696D0816-E2FB-4900-9F68-B4A97A6F89F2}" type="pres">
      <dgm:prSet presAssocID="{598777C4-5991-41B5-9A60-307C27C790FF}" presName="sibTrans" presStyleCnt="0"/>
      <dgm:spPr/>
    </dgm:pt>
    <dgm:pt modelId="{D33338EC-24D1-4E1A-97E4-4D1C58890631}" type="pres">
      <dgm:prSet presAssocID="{FE827BF0-1D9E-4247-996E-F62B54B7FFA1}" presName="compNode" presStyleCnt="0"/>
      <dgm:spPr/>
    </dgm:pt>
    <dgm:pt modelId="{5431C4C7-E2A1-4649-BC4E-4F8B2F223B8D}" type="pres">
      <dgm:prSet presAssocID="{FE827BF0-1D9E-4247-996E-F62B54B7FF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E02B731-35FD-4E32-B9B1-F1370DF744B1}" type="pres">
      <dgm:prSet presAssocID="{FE827BF0-1D9E-4247-996E-F62B54B7FFA1}" presName="spaceRect" presStyleCnt="0"/>
      <dgm:spPr/>
    </dgm:pt>
    <dgm:pt modelId="{CBEA53B3-69E6-4A84-848F-FEC398AEAC70}" type="pres">
      <dgm:prSet presAssocID="{FE827BF0-1D9E-4247-996E-F62B54B7FFA1}" presName="textRect" presStyleLbl="revTx" presStyleIdx="3" presStyleCnt="5">
        <dgm:presLayoutVars>
          <dgm:chMax val="1"/>
          <dgm:chPref val="1"/>
        </dgm:presLayoutVars>
      </dgm:prSet>
      <dgm:spPr/>
    </dgm:pt>
    <dgm:pt modelId="{58B6050A-4F41-434F-A0E0-9583F9B1BC19}" type="pres">
      <dgm:prSet presAssocID="{BDFC1A01-F940-434A-B732-C9EF73A9DA56}" presName="sibTrans" presStyleCnt="0"/>
      <dgm:spPr/>
    </dgm:pt>
    <dgm:pt modelId="{8F6AFCFC-2C58-4139-A8E8-F008910625DE}" type="pres">
      <dgm:prSet presAssocID="{BEB5EC3C-1AF2-448E-B734-3218F610E4DD}" presName="compNode" presStyleCnt="0"/>
      <dgm:spPr/>
    </dgm:pt>
    <dgm:pt modelId="{FF445F60-F139-4852-BA2F-E14F92876E77}" type="pres">
      <dgm:prSet presAssocID="{BEB5EC3C-1AF2-448E-B734-3218F610E4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C2ED7E-F3C8-4806-97D8-886BBA6B1F68}" type="pres">
      <dgm:prSet presAssocID="{BEB5EC3C-1AF2-448E-B734-3218F610E4DD}" presName="spaceRect" presStyleCnt="0"/>
      <dgm:spPr/>
    </dgm:pt>
    <dgm:pt modelId="{0B7216D8-5283-4801-A005-564E8D4E8833}" type="pres">
      <dgm:prSet presAssocID="{BEB5EC3C-1AF2-448E-B734-3218F610E4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51BA001-2E38-4AE4-BA7D-EC2D7E79218C}" srcId="{904108FF-24B6-4F83-A183-F190AE0CC449}" destId="{FE827BF0-1D9E-4247-996E-F62B54B7FFA1}" srcOrd="3" destOrd="0" parTransId="{5CC13B46-4020-4B18-81A0-FF8255481AD5}" sibTransId="{BDFC1A01-F940-434A-B732-C9EF73A9DA56}"/>
    <dgm:cxn modelId="{F6F99C26-EEBB-43F0-81A3-8A4B39BAF1E1}" srcId="{904108FF-24B6-4F83-A183-F190AE0CC449}" destId="{AB7ED65B-2553-45F0-ACD0-9D2B09BC1422}" srcOrd="2" destOrd="0" parTransId="{589423C9-10E0-4966-9407-77C41141D6B3}" sibTransId="{598777C4-5991-41B5-9A60-307C27C790FF}"/>
    <dgm:cxn modelId="{2128AA2C-E279-464B-8CC1-6119FE0C8DF8}" type="presOf" srcId="{AB7ED65B-2553-45F0-ACD0-9D2B09BC1422}" destId="{C2341AAC-C3BC-48EC-8625-C7AA326EBB78}" srcOrd="0" destOrd="0" presId="urn:microsoft.com/office/officeart/2018/2/layout/IconLabelList"/>
    <dgm:cxn modelId="{C2C2A92D-3B2E-464F-973B-9BE28B46E93A}" srcId="{904108FF-24B6-4F83-A183-F190AE0CC449}" destId="{BEB5EC3C-1AF2-448E-B734-3218F610E4DD}" srcOrd="4" destOrd="0" parTransId="{8BFD9A71-6ACB-43EC-AA36-0A19827DDD4C}" sibTransId="{3C7693EB-D166-4632-B7B5-C1A23E1D3A28}"/>
    <dgm:cxn modelId="{D5DE9C40-33FF-4FEA-89E1-7E982185CDD3}" type="presOf" srcId="{89E3A6B9-0803-4CA2-9C96-6872669A78FD}" destId="{CD5248F0-3406-4768-836C-90EBEEF925AD}" srcOrd="0" destOrd="0" presId="urn:microsoft.com/office/officeart/2018/2/layout/IconLabelList"/>
    <dgm:cxn modelId="{E382225C-0EB8-44C1-9B05-65C1DB0D10B4}" type="presOf" srcId="{904108FF-24B6-4F83-A183-F190AE0CC449}" destId="{DB2C0263-57A8-4F18-A37C-B2C261DA6535}" srcOrd="0" destOrd="0" presId="urn:microsoft.com/office/officeart/2018/2/layout/IconLabelList"/>
    <dgm:cxn modelId="{482B5F41-2817-4BEB-980A-C8B3C25B2E4D}" srcId="{904108FF-24B6-4F83-A183-F190AE0CC449}" destId="{89E3A6B9-0803-4CA2-9C96-6872669A78FD}" srcOrd="0" destOrd="0" parTransId="{099DBECC-2799-459F-84C8-F7D30F2F2A4D}" sibTransId="{8BF0771C-D3F6-4519-9501-D9BA0A89497D}"/>
    <dgm:cxn modelId="{16DF056A-716D-4CE8-A617-0C3EC3D56A3A}" srcId="{904108FF-24B6-4F83-A183-F190AE0CC449}" destId="{4FC04D54-3568-4720-8B53-D37A0B62EF6E}" srcOrd="1" destOrd="0" parTransId="{1FE1757C-CC5D-4545-A6D4-BA40D0B4AECC}" sibTransId="{9E7BAB01-44EE-4FCD-B86A-0E77A65B6BF5}"/>
    <dgm:cxn modelId="{2F03B884-B4C2-4781-A124-B981AFD9A8DF}" type="presOf" srcId="{4FC04D54-3568-4720-8B53-D37A0B62EF6E}" destId="{F62966FF-9294-4158-B32C-73DE27A360E1}" srcOrd="0" destOrd="0" presId="urn:microsoft.com/office/officeart/2018/2/layout/IconLabelList"/>
    <dgm:cxn modelId="{B0C74EB4-211B-4C0E-936D-9922924C5F58}" type="presOf" srcId="{BEB5EC3C-1AF2-448E-B734-3218F610E4DD}" destId="{0B7216D8-5283-4801-A005-564E8D4E8833}" srcOrd="0" destOrd="0" presId="urn:microsoft.com/office/officeart/2018/2/layout/IconLabelList"/>
    <dgm:cxn modelId="{DED858D5-73FC-4C65-9AAA-4A04E932BC95}" type="presOf" srcId="{FE827BF0-1D9E-4247-996E-F62B54B7FFA1}" destId="{CBEA53B3-69E6-4A84-848F-FEC398AEAC70}" srcOrd="0" destOrd="0" presId="urn:microsoft.com/office/officeart/2018/2/layout/IconLabelList"/>
    <dgm:cxn modelId="{95907A07-8822-479A-9E21-EACF2DFD60FC}" type="presParOf" srcId="{DB2C0263-57A8-4F18-A37C-B2C261DA6535}" destId="{73670F68-DA58-4FE0-B0CE-211F74C9DC05}" srcOrd="0" destOrd="0" presId="urn:microsoft.com/office/officeart/2018/2/layout/IconLabelList"/>
    <dgm:cxn modelId="{7ED399A8-E984-4F48-86A9-973C6168A564}" type="presParOf" srcId="{73670F68-DA58-4FE0-B0CE-211F74C9DC05}" destId="{3AB8E52B-0AA0-4AAD-8DDD-D583E7A363F0}" srcOrd="0" destOrd="0" presId="urn:microsoft.com/office/officeart/2018/2/layout/IconLabelList"/>
    <dgm:cxn modelId="{7D225789-23EA-47EB-9A3A-8D96BE3D477E}" type="presParOf" srcId="{73670F68-DA58-4FE0-B0CE-211F74C9DC05}" destId="{272B4E35-A51B-43CC-9027-74D3C269D37C}" srcOrd="1" destOrd="0" presId="urn:microsoft.com/office/officeart/2018/2/layout/IconLabelList"/>
    <dgm:cxn modelId="{F6AFBD33-F0C9-492B-97DE-B4A19C191855}" type="presParOf" srcId="{73670F68-DA58-4FE0-B0CE-211F74C9DC05}" destId="{CD5248F0-3406-4768-836C-90EBEEF925AD}" srcOrd="2" destOrd="0" presId="urn:microsoft.com/office/officeart/2018/2/layout/IconLabelList"/>
    <dgm:cxn modelId="{EBF3096C-E467-44B6-952D-0BE83B0C8BA9}" type="presParOf" srcId="{DB2C0263-57A8-4F18-A37C-B2C261DA6535}" destId="{529D6C9B-496E-423C-B63D-F62EF7487B7A}" srcOrd="1" destOrd="0" presId="urn:microsoft.com/office/officeart/2018/2/layout/IconLabelList"/>
    <dgm:cxn modelId="{265EF1A4-4BFB-4580-8AA4-9BD7DAF0E83A}" type="presParOf" srcId="{DB2C0263-57A8-4F18-A37C-B2C261DA6535}" destId="{263C77FE-52CA-40EF-8351-C32037EAAE7C}" srcOrd="2" destOrd="0" presId="urn:microsoft.com/office/officeart/2018/2/layout/IconLabelList"/>
    <dgm:cxn modelId="{EC8CD697-1CD9-4E1A-945B-0CAA14BF7136}" type="presParOf" srcId="{263C77FE-52CA-40EF-8351-C32037EAAE7C}" destId="{5CE2295B-BF59-41C0-825A-C07B0E3FC9DC}" srcOrd="0" destOrd="0" presId="urn:microsoft.com/office/officeart/2018/2/layout/IconLabelList"/>
    <dgm:cxn modelId="{51165179-7743-4675-B247-176C4A2A448C}" type="presParOf" srcId="{263C77FE-52CA-40EF-8351-C32037EAAE7C}" destId="{9E65D376-3C7A-420B-81C2-3F1C4EAC39D8}" srcOrd="1" destOrd="0" presId="urn:microsoft.com/office/officeart/2018/2/layout/IconLabelList"/>
    <dgm:cxn modelId="{455C4423-1C8B-4BF5-8598-A46B22BBC734}" type="presParOf" srcId="{263C77FE-52CA-40EF-8351-C32037EAAE7C}" destId="{F62966FF-9294-4158-B32C-73DE27A360E1}" srcOrd="2" destOrd="0" presId="urn:microsoft.com/office/officeart/2018/2/layout/IconLabelList"/>
    <dgm:cxn modelId="{DE295CBB-EE91-4CCE-B902-6DFFDBC942A4}" type="presParOf" srcId="{DB2C0263-57A8-4F18-A37C-B2C261DA6535}" destId="{BC85D9AB-1384-4A5E-A73B-4277AABE2A65}" srcOrd="3" destOrd="0" presId="urn:microsoft.com/office/officeart/2018/2/layout/IconLabelList"/>
    <dgm:cxn modelId="{CC324CEB-4931-46FF-9B36-6A3724019012}" type="presParOf" srcId="{DB2C0263-57A8-4F18-A37C-B2C261DA6535}" destId="{CDA22358-44DF-4900-9118-7831D274B74A}" srcOrd="4" destOrd="0" presId="urn:microsoft.com/office/officeart/2018/2/layout/IconLabelList"/>
    <dgm:cxn modelId="{C785D3BA-5AAF-4522-A84E-5DE42CF33335}" type="presParOf" srcId="{CDA22358-44DF-4900-9118-7831D274B74A}" destId="{CDF39AEF-633C-4701-B35C-83425617A924}" srcOrd="0" destOrd="0" presId="urn:microsoft.com/office/officeart/2018/2/layout/IconLabelList"/>
    <dgm:cxn modelId="{CD480125-05C1-4252-921F-5C77165EA226}" type="presParOf" srcId="{CDA22358-44DF-4900-9118-7831D274B74A}" destId="{E511484A-43E9-4A32-B30C-C7E0D4B3C70A}" srcOrd="1" destOrd="0" presId="urn:microsoft.com/office/officeart/2018/2/layout/IconLabelList"/>
    <dgm:cxn modelId="{1AF48471-B302-41EB-BE8C-D1F9708523BD}" type="presParOf" srcId="{CDA22358-44DF-4900-9118-7831D274B74A}" destId="{C2341AAC-C3BC-48EC-8625-C7AA326EBB78}" srcOrd="2" destOrd="0" presId="urn:microsoft.com/office/officeart/2018/2/layout/IconLabelList"/>
    <dgm:cxn modelId="{943D0F10-EF6F-495C-93E4-E1B3DB22A20C}" type="presParOf" srcId="{DB2C0263-57A8-4F18-A37C-B2C261DA6535}" destId="{696D0816-E2FB-4900-9F68-B4A97A6F89F2}" srcOrd="5" destOrd="0" presId="urn:microsoft.com/office/officeart/2018/2/layout/IconLabelList"/>
    <dgm:cxn modelId="{4DD921F4-3F9A-436A-93EA-B929A2DB66E2}" type="presParOf" srcId="{DB2C0263-57A8-4F18-A37C-B2C261DA6535}" destId="{D33338EC-24D1-4E1A-97E4-4D1C58890631}" srcOrd="6" destOrd="0" presId="urn:microsoft.com/office/officeart/2018/2/layout/IconLabelList"/>
    <dgm:cxn modelId="{3B86BDB4-41F3-4C7C-99D8-8125556EEFFB}" type="presParOf" srcId="{D33338EC-24D1-4E1A-97E4-4D1C58890631}" destId="{5431C4C7-E2A1-4649-BC4E-4F8B2F223B8D}" srcOrd="0" destOrd="0" presId="urn:microsoft.com/office/officeart/2018/2/layout/IconLabelList"/>
    <dgm:cxn modelId="{BAF5277C-2BF2-4378-A8F9-39557DB85A5E}" type="presParOf" srcId="{D33338EC-24D1-4E1A-97E4-4D1C58890631}" destId="{CE02B731-35FD-4E32-B9B1-F1370DF744B1}" srcOrd="1" destOrd="0" presId="urn:microsoft.com/office/officeart/2018/2/layout/IconLabelList"/>
    <dgm:cxn modelId="{20157954-AC98-41F8-A0AE-44959E6A92E1}" type="presParOf" srcId="{D33338EC-24D1-4E1A-97E4-4D1C58890631}" destId="{CBEA53B3-69E6-4A84-848F-FEC398AEAC70}" srcOrd="2" destOrd="0" presId="urn:microsoft.com/office/officeart/2018/2/layout/IconLabelList"/>
    <dgm:cxn modelId="{68AA9E18-EE95-4BAA-A4BD-7725A9545D2A}" type="presParOf" srcId="{DB2C0263-57A8-4F18-A37C-B2C261DA6535}" destId="{58B6050A-4F41-434F-A0E0-9583F9B1BC19}" srcOrd="7" destOrd="0" presId="urn:microsoft.com/office/officeart/2018/2/layout/IconLabelList"/>
    <dgm:cxn modelId="{EB75FAC2-FC9E-450E-B265-2A8921A36B39}" type="presParOf" srcId="{DB2C0263-57A8-4F18-A37C-B2C261DA6535}" destId="{8F6AFCFC-2C58-4139-A8E8-F008910625DE}" srcOrd="8" destOrd="0" presId="urn:microsoft.com/office/officeart/2018/2/layout/IconLabelList"/>
    <dgm:cxn modelId="{686AED31-1D38-4416-A6F4-7B48CD3559B4}" type="presParOf" srcId="{8F6AFCFC-2C58-4139-A8E8-F008910625DE}" destId="{FF445F60-F139-4852-BA2F-E14F92876E77}" srcOrd="0" destOrd="0" presId="urn:microsoft.com/office/officeart/2018/2/layout/IconLabelList"/>
    <dgm:cxn modelId="{A294C38E-0069-4F22-A16F-2C4820F55AB7}" type="presParOf" srcId="{8F6AFCFC-2C58-4139-A8E8-F008910625DE}" destId="{ADC2ED7E-F3C8-4806-97D8-886BBA6B1F68}" srcOrd="1" destOrd="0" presId="urn:microsoft.com/office/officeart/2018/2/layout/IconLabelList"/>
    <dgm:cxn modelId="{5322C88B-17B6-4750-9DC6-5919A09C647C}" type="presParOf" srcId="{8F6AFCFC-2C58-4139-A8E8-F008910625DE}" destId="{0B7216D8-5283-4801-A005-564E8D4E88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6FE61-F47D-4852-9949-3DC7F95D34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40557AD-06A0-43F6-9385-E02A35134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location tracking</a:t>
          </a:r>
        </a:p>
      </dgm:t>
    </dgm:pt>
    <dgm:pt modelId="{60DDAC23-843A-435A-BD20-79962E6B9820}" type="parTrans" cxnId="{A671A618-8A6B-4245-8C31-A5E0BDE6C9EE}">
      <dgm:prSet/>
      <dgm:spPr/>
      <dgm:t>
        <a:bodyPr/>
        <a:lstStyle/>
        <a:p>
          <a:endParaRPr lang="en-US"/>
        </a:p>
      </dgm:t>
    </dgm:pt>
    <dgm:pt modelId="{5CEA7A37-3FFF-42C1-8E1D-B26D766CF906}" type="sibTrans" cxnId="{A671A618-8A6B-4245-8C31-A5E0BDE6C9EE}">
      <dgm:prSet/>
      <dgm:spPr/>
      <dgm:t>
        <a:bodyPr/>
        <a:lstStyle/>
        <a:p>
          <a:endParaRPr lang="en-US"/>
        </a:p>
      </dgm:t>
    </dgm:pt>
    <dgm:pt modelId="{F22A8ED3-7A38-45C9-9152-BBEE7E53EA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Traffic interception</a:t>
          </a:r>
        </a:p>
      </dgm:t>
    </dgm:pt>
    <dgm:pt modelId="{34080ABD-B9B6-40E0-8193-394F3DE4A4C0}" type="parTrans" cxnId="{1453C6D3-5FC6-4F51-A015-B2118677B325}">
      <dgm:prSet/>
      <dgm:spPr/>
      <dgm:t>
        <a:bodyPr/>
        <a:lstStyle/>
        <a:p>
          <a:endParaRPr lang="en-US"/>
        </a:p>
      </dgm:t>
    </dgm:pt>
    <dgm:pt modelId="{2C9802F4-AB5A-4CE7-B717-A6F8E18A0A70}" type="sibTrans" cxnId="{1453C6D3-5FC6-4F51-A015-B2118677B325}">
      <dgm:prSet/>
      <dgm:spPr/>
      <dgm:t>
        <a:bodyPr/>
        <a:lstStyle/>
        <a:p>
          <a:endParaRPr lang="en-US"/>
        </a:p>
      </dgm:t>
    </dgm:pt>
    <dgm:pt modelId="{608042BE-FA5E-4137-B196-D7A460A6F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Denial of service</a:t>
          </a:r>
        </a:p>
      </dgm:t>
    </dgm:pt>
    <dgm:pt modelId="{5B2FA8C7-C78E-4928-8F29-3252935C6B94}" type="parTrans" cxnId="{3ED97389-1A40-444D-BEFF-EFA34933AFE6}">
      <dgm:prSet/>
      <dgm:spPr/>
      <dgm:t>
        <a:bodyPr/>
        <a:lstStyle/>
        <a:p>
          <a:endParaRPr lang="en-US"/>
        </a:p>
      </dgm:t>
    </dgm:pt>
    <dgm:pt modelId="{5851FD97-5BFA-4E3C-B55E-9EC67DEA4C4D}" type="sibTrans" cxnId="{3ED97389-1A40-444D-BEFF-EFA34933AFE6}">
      <dgm:prSet/>
      <dgm:spPr/>
      <dgm:t>
        <a:bodyPr/>
        <a:lstStyle/>
        <a:p>
          <a:endParaRPr lang="en-US"/>
        </a:p>
      </dgm:t>
    </dgm:pt>
    <dgm:pt modelId="{56D0D47C-D66F-4958-82AC-9C1DAC910F28}" type="pres">
      <dgm:prSet presAssocID="{0CD6FE61-F47D-4852-9949-3DC7F95D3411}" presName="root" presStyleCnt="0">
        <dgm:presLayoutVars>
          <dgm:dir/>
          <dgm:resizeHandles val="exact"/>
        </dgm:presLayoutVars>
      </dgm:prSet>
      <dgm:spPr/>
    </dgm:pt>
    <dgm:pt modelId="{7EF7E439-584F-4367-8220-C7E9BE339B7E}" type="pres">
      <dgm:prSet presAssocID="{240557AD-06A0-43F6-9385-E02A35134D36}" presName="compNode" presStyleCnt="0"/>
      <dgm:spPr/>
    </dgm:pt>
    <dgm:pt modelId="{624DFDD3-AF01-49C5-8A81-E1A94E2E5125}" type="pres">
      <dgm:prSet presAssocID="{240557AD-06A0-43F6-9385-E02A35134D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12802F1-5E96-4992-8E59-6DA0E6DBFAC4}" type="pres">
      <dgm:prSet presAssocID="{240557AD-06A0-43F6-9385-E02A35134D36}" presName="spaceRect" presStyleCnt="0"/>
      <dgm:spPr/>
    </dgm:pt>
    <dgm:pt modelId="{FC014416-383D-4F73-A71E-BD13DB25811B}" type="pres">
      <dgm:prSet presAssocID="{240557AD-06A0-43F6-9385-E02A35134D36}" presName="textRect" presStyleLbl="revTx" presStyleIdx="0" presStyleCnt="3">
        <dgm:presLayoutVars>
          <dgm:chMax val="1"/>
          <dgm:chPref val="1"/>
        </dgm:presLayoutVars>
      </dgm:prSet>
      <dgm:spPr/>
    </dgm:pt>
    <dgm:pt modelId="{6859D434-AF61-48C0-B911-DDE0D85AAB23}" type="pres">
      <dgm:prSet presAssocID="{5CEA7A37-3FFF-42C1-8E1D-B26D766CF906}" presName="sibTrans" presStyleCnt="0"/>
      <dgm:spPr/>
    </dgm:pt>
    <dgm:pt modelId="{112386C6-96AE-4577-B90C-2A58154B8B8D}" type="pres">
      <dgm:prSet presAssocID="{F22A8ED3-7A38-45C9-9152-BBEE7E53EA32}" presName="compNode" presStyleCnt="0"/>
      <dgm:spPr/>
    </dgm:pt>
    <dgm:pt modelId="{AD467D44-24C0-4764-A6EA-329EEEDC9D99}" type="pres">
      <dgm:prSet presAssocID="{F22A8ED3-7A38-45C9-9152-BBEE7E53EA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schung"/>
        </a:ext>
      </dgm:extLst>
    </dgm:pt>
    <dgm:pt modelId="{FBF39D33-D085-474F-8C09-2DCBC952B251}" type="pres">
      <dgm:prSet presAssocID="{F22A8ED3-7A38-45C9-9152-BBEE7E53EA32}" presName="spaceRect" presStyleCnt="0"/>
      <dgm:spPr/>
    </dgm:pt>
    <dgm:pt modelId="{1A16318F-000D-4E56-98F9-5F4AABCB1436}" type="pres">
      <dgm:prSet presAssocID="{F22A8ED3-7A38-45C9-9152-BBEE7E53EA32}" presName="textRect" presStyleLbl="revTx" presStyleIdx="1" presStyleCnt="3">
        <dgm:presLayoutVars>
          <dgm:chMax val="1"/>
          <dgm:chPref val="1"/>
        </dgm:presLayoutVars>
      </dgm:prSet>
      <dgm:spPr/>
    </dgm:pt>
    <dgm:pt modelId="{41902F85-C7CB-4025-9B3C-0E4BAB0AD53F}" type="pres">
      <dgm:prSet presAssocID="{2C9802F4-AB5A-4CE7-B717-A6F8E18A0A70}" presName="sibTrans" presStyleCnt="0"/>
      <dgm:spPr/>
    </dgm:pt>
    <dgm:pt modelId="{6358F66F-C983-4F3A-B402-E88DB94BF819}" type="pres">
      <dgm:prSet presAssocID="{608042BE-FA5E-4137-B196-D7A460A6F49D}" presName="compNode" presStyleCnt="0"/>
      <dgm:spPr/>
    </dgm:pt>
    <dgm:pt modelId="{6AF82CBB-17FD-49DB-9146-B9086246AE5C}" type="pres">
      <dgm:prSet presAssocID="{608042BE-FA5E-4137-B196-D7A460A6F4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botsschild"/>
        </a:ext>
      </dgm:extLst>
    </dgm:pt>
    <dgm:pt modelId="{3D446B13-9CE7-4F19-985B-C4F968650782}" type="pres">
      <dgm:prSet presAssocID="{608042BE-FA5E-4137-B196-D7A460A6F49D}" presName="spaceRect" presStyleCnt="0"/>
      <dgm:spPr/>
    </dgm:pt>
    <dgm:pt modelId="{6701FA0B-EB1E-432D-B2A5-71FED570771C}" type="pres">
      <dgm:prSet presAssocID="{608042BE-FA5E-4137-B196-D7A460A6F4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092A17-FC94-4E8C-9E43-3F0DA0EFDA79}" type="presOf" srcId="{0CD6FE61-F47D-4852-9949-3DC7F95D3411}" destId="{56D0D47C-D66F-4958-82AC-9C1DAC910F28}" srcOrd="0" destOrd="0" presId="urn:microsoft.com/office/officeart/2018/2/layout/IconLabelList"/>
    <dgm:cxn modelId="{A671A618-8A6B-4245-8C31-A5E0BDE6C9EE}" srcId="{0CD6FE61-F47D-4852-9949-3DC7F95D3411}" destId="{240557AD-06A0-43F6-9385-E02A35134D36}" srcOrd="0" destOrd="0" parTransId="{60DDAC23-843A-435A-BD20-79962E6B9820}" sibTransId="{5CEA7A37-3FFF-42C1-8E1D-B26D766CF906}"/>
    <dgm:cxn modelId="{98F6D355-AE8E-4698-8546-92389810D36B}" type="presOf" srcId="{240557AD-06A0-43F6-9385-E02A35134D36}" destId="{FC014416-383D-4F73-A71E-BD13DB25811B}" srcOrd="0" destOrd="0" presId="urn:microsoft.com/office/officeart/2018/2/layout/IconLabelList"/>
    <dgm:cxn modelId="{3ED97389-1A40-444D-BEFF-EFA34933AFE6}" srcId="{0CD6FE61-F47D-4852-9949-3DC7F95D3411}" destId="{608042BE-FA5E-4137-B196-D7A460A6F49D}" srcOrd="2" destOrd="0" parTransId="{5B2FA8C7-C78E-4928-8F29-3252935C6B94}" sibTransId="{5851FD97-5BFA-4E3C-B55E-9EC67DEA4C4D}"/>
    <dgm:cxn modelId="{32CB24A0-3AE5-4320-998E-101AE38C3870}" type="presOf" srcId="{F22A8ED3-7A38-45C9-9152-BBEE7E53EA32}" destId="{1A16318F-000D-4E56-98F9-5F4AABCB1436}" srcOrd="0" destOrd="0" presId="urn:microsoft.com/office/officeart/2018/2/layout/IconLabelList"/>
    <dgm:cxn modelId="{1453C6D3-5FC6-4F51-A015-B2118677B325}" srcId="{0CD6FE61-F47D-4852-9949-3DC7F95D3411}" destId="{F22A8ED3-7A38-45C9-9152-BBEE7E53EA32}" srcOrd="1" destOrd="0" parTransId="{34080ABD-B9B6-40E0-8193-394F3DE4A4C0}" sibTransId="{2C9802F4-AB5A-4CE7-B717-A6F8E18A0A70}"/>
    <dgm:cxn modelId="{B0BBCBFA-BF5C-4420-B40E-4AD139140024}" type="presOf" srcId="{608042BE-FA5E-4137-B196-D7A460A6F49D}" destId="{6701FA0B-EB1E-432D-B2A5-71FED570771C}" srcOrd="0" destOrd="0" presId="urn:microsoft.com/office/officeart/2018/2/layout/IconLabelList"/>
    <dgm:cxn modelId="{17D4060B-3FAD-448E-AC9B-63F40C6AED67}" type="presParOf" srcId="{56D0D47C-D66F-4958-82AC-9C1DAC910F28}" destId="{7EF7E439-584F-4367-8220-C7E9BE339B7E}" srcOrd="0" destOrd="0" presId="urn:microsoft.com/office/officeart/2018/2/layout/IconLabelList"/>
    <dgm:cxn modelId="{78C03DDA-BCF1-4AD9-BFDD-793976280682}" type="presParOf" srcId="{7EF7E439-584F-4367-8220-C7E9BE339B7E}" destId="{624DFDD3-AF01-49C5-8A81-E1A94E2E5125}" srcOrd="0" destOrd="0" presId="urn:microsoft.com/office/officeart/2018/2/layout/IconLabelList"/>
    <dgm:cxn modelId="{2DF2D86E-9840-4457-A96A-DD4CEA21F995}" type="presParOf" srcId="{7EF7E439-584F-4367-8220-C7E9BE339B7E}" destId="{412802F1-5E96-4992-8E59-6DA0E6DBFAC4}" srcOrd="1" destOrd="0" presId="urn:microsoft.com/office/officeart/2018/2/layout/IconLabelList"/>
    <dgm:cxn modelId="{E30153BA-D5B9-4332-A7BB-F573CE96711D}" type="presParOf" srcId="{7EF7E439-584F-4367-8220-C7E9BE339B7E}" destId="{FC014416-383D-4F73-A71E-BD13DB25811B}" srcOrd="2" destOrd="0" presId="urn:microsoft.com/office/officeart/2018/2/layout/IconLabelList"/>
    <dgm:cxn modelId="{45384726-A696-4DFF-9AE5-254F708058B6}" type="presParOf" srcId="{56D0D47C-D66F-4958-82AC-9C1DAC910F28}" destId="{6859D434-AF61-48C0-B911-DDE0D85AAB23}" srcOrd="1" destOrd="0" presId="urn:microsoft.com/office/officeart/2018/2/layout/IconLabelList"/>
    <dgm:cxn modelId="{0C6288AE-AF6C-4DC3-90D5-4775A3FEF7B9}" type="presParOf" srcId="{56D0D47C-D66F-4958-82AC-9C1DAC910F28}" destId="{112386C6-96AE-4577-B90C-2A58154B8B8D}" srcOrd="2" destOrd="0" presId="urn:microsoft.com/office/officeart/2018/2/layout/IconLabelList"/>
    <dgm:cxn modelId="{F6F98797-5F53-4F92-ADB5-AE51D7085B22}" type="presParOf" srcId="{112386C6-96AE-4577-B90C-2A58154B8B8D}" destId="{AD467D44-24C0-4764-A6EA-329EEEDC9D99}" srcOrd="0" destOrd="0" presId="urn:microsoft.com/office/officeart/2018/2/layout/IconLabelList"/>
    <dgm:cxn modelId="{131BA890-D384-4047-8970-BAEA34402212}" type="presParOf" srcId="{112386C6-96AE-4577-B90C-2A58154B8B8D}" destId="{FBF39D33-D085-474F-8C09-2DCBC952B251}" srcOrd="1" destOrd="0" presId="urn:microsoft.com/office/officeart/2018/2/layout/IconLabelList"/>
    <dgm:cxn modelId="{0313D2C2-0509-4F4E-9C1C-CD201954978C}" type="presParOf" srcId="{112386C6-96AE-4577-B90C-2A58154B8B8D}" destId="{1A16318F-000D-4E56-98F9-5F4AABCB1436}" srcOrd="2" destOrd="0" presId="urn:microsoft.com/office/officeart/2018/2/layout/IconLabelList"/>
    <dgm:cxn modelId="{B275544D-435A-468B-A18E-593ECF4FE17E}" type="presParOf" srcId="{56D0D47C-D66F-4958-82AC-9C1DAC910F28}" destId="{41902F85-C7CB-4025-9B3C-0E4BAB0AD53F}" srcOrd="3" destOrd="0" presId="urn:microsoft.com/office/officeart/2018/2/layout/IconLabelList"/>
    <dgm:cxn modelId="{16F74888-F991-47B5-8951-3E4E95B7E47C}" type="presParOf" srcId="{56D0D47C-D66F-4958-82AC-9C1DAC910F28}" destId="{6358F66F-C983-4F3A-B402-E88DB94BF819}" srcOrd="4" destOrd="0" presId="urn:microsoft.com/office/officeart/2018/2/layout/IconLabelList"/>
    <dgm:cxn modelId="{4813DBC3-C78F-4F79-8599-EB9639664F66}" type="presParOf" srcId="{6358F66F-C983-4F3A-B402-E88DB94BF819}" destId="{6AF82CBB-17FD-49DB-9146-B9086246AE5C}" srcOrd="0" destOrd="0" presId="urn:microsoft.com/office/officeart/2018/2/layout/IconLabelList"/>
    <dgm:cxn modelId="{2F49EC3A-E498-40E0-A0F1-7C3C79ED38C2}" type="presParOf" srcId="{6358F66F-C983-4F3A-B402-E88DB94BF819}" destId="{3D446B13-9CE7-4F19-985B-C4F968650782}" srcOrd="1" destOrd="0" presId="urn:microsoft.com/office/officeart/2018/2/layout/IconLabelList"/>
    <dgm:cxn modelId="{FDE2E3BD-C6B7-4709-A49F-4E525C20D335}" type="presParOf" srcId="{6358F66F-C983-4F3A-B402-E88DB94BF819}" destId="{6701FA0B-EB1E-432D-B2A5-71FED57077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EC6CDB-B351-4F35-8C3A-33DFD99C78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0081A22-8058-49D1-A1E9-8F438A9A61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Weak keys</a:t>
          </a:r>
          <a:endParaRPr lang="en-US"/>
        </a:p>
      </dgm:t>
    </dgm:pt>
    <dgm:pt modelId="{0465E838-B1B0-40E9-99FC-74BECF4FDC4A}" type="parTrans" cxnId="{BB784706-1E11-4EAB-8F70-8251A961D269}">
      <dgm:prSet/>
      <dgm:spPr/>
      <dgm:t>
        <a:bodyPr/>
        <a:lstStyle/>
        <a:p>
          <a:endParaRPr lang="en-US"/>
        </a:p>
      </dgm:t>
    </dgm:pt>
    <dgm:pt modelId="{EDD0AECD-06E1-4A9F-80D2-D69A6B70E02C}" type="sibTrans" cxnId="{BB784706-1E11-4EAB-8F70-8251A961D269}">
      <dgm:prSet/>
      <dgm:spPr/>
      <dgm:t>
        <a:bodyPr/>
        <a:lstStyle/>
        <a:p>
          <a:endParaRPr lang="en-US"/>
        </a:p>
      </dgm:t>
    </dgm:pt>
    <dgm:pt modelId="{B839F1B5-80F3-4503-8DFC-94C5D91105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Used for SIM cards</a:t>
          </a:r>
          <a:endParaRPr lang="en-US"/>
        </a:p>
      </dgm:t>
    </dgm:pt>
    <dgm:pt modelId="{96B69081-7DB7-477C-AF8D-3D919BC807DA}" type="parTrans" cxnId="{6EF8BA54-EC32-4804-9718-54B4154F7FD0}">
      <dgm:prSet/>
      <dgm:spPr/>
      <dgm:t>
        <a:bodyPr/>
        <a:lstStyle/>
        <a:p>
          <a:endParaRPr lang="en-US"/>
        </a:p>
      </dgm:t>
    </dgm:pt>
    <dgm:pt modelId="{DCA2349A-DB61-483D-B9B8-6C285FBD23C4}" type="sibTrans" cxnId="{6EF8BA54-EC32-4804-9718-54B4154F7FD0}">
      <dgm:prSet/>
      <dgm:spPr/>
      <dgm:t>
        <a:bodyPr/>
        <a:lstStyle/>
        <a:p>
          <a:endParaRPr lang="en-US"/>
        </a:p>
      </dgm:t>
    </dgm:pt>
    <dgm:pt modelId="{3E018A46-BD1F-43AD-BDB0-C67BA376C2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Message injections</a:t>
          </a:r>
          <a:endParaRPr lang="en-US"/>
        </a:p>
      </dgm:t>
    </dgm:pt>
    <dgm:pt modelId="{E21EDEC5-E2D3-4263-87C1-D939AAE56418}" type="parTrans" cxnId="{C3B2C883-89D0-481A-A95F-D824D993C7C8}">
      <dgm:prSet/>
      <dgm:spPr/>
      <dgm:t>
        <a:bodyPr/>
        <a:lstStyle/>
        <a:p>
          <a:endParaRPr lang="en-US"/>
        </a:p>
      </dgm:t>
    </dgm:pt>
    <dgm:pt modelId="{68B78431-8138-447E-B6A4-A4BE334A18B3}" type="sibTrans" cxnId="{C3B2C883-89D0-481A-A95F-D824D993C7C8}">
      <dgm:prSet/>
      <dgm:spPr/>
      <dgm:t>
        <a:bodyPr/>
        <a:lstStyle/>
        <a:p>
          <a:endParaRPr lang="en-US"/>
        </a:p>
      </dgm:t>
    </dgm:pt>
    <dgm:pt modelId="{733E972C-6132-4BD1-8BE0-F0F8759ED0B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IP Fragmentation</a:t>
          </a:r>
          <a:endParaRPr lang="en-US"/>
        </a:p>
      </dgm:t>
    </dgm:pt>
    <dgm:pt modelId="{549F0026-0139-49ED-AF83-C93BFE459726}" type="parTrans" cxnId="{4320DF48-21F6-4CB2-B113-246549401F12}">
      <dgm:prSet/>
      <dgm:spPr/>
      <dgm:t>
        <a:bodyPr/>
        <a:lstStyle/>
        <a:p>
          <a:endParaRPr lang="en-US"/>
        </a:p>
      </dgm:t>
    </dgm:pt>
    <dgm:pt modelId="{D7E8D9D9-8CC6-469A-90FA-C6A13BE75281}" type="sibTrans" cxnId="{4320DF48-21F6-4CB2-B113-246549401F12}">
      <dgm:prSet/>
      <dgm:spPr/>
      <dgm:t>
        <a:bodyPr/>
        <a:lstStyle/>
        <a:p>
          <a:endParaRPr lang="en-US"/>
        </a:p>
      </dgm:t>
    </dgm:pt>
    <dgm:pt modelId="{F82698DA-5B3F-4A52-83F6-EDC8B50395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Government backdoors</a:t>
          </a:r>
          <a:endParaRPr lang="en-US"/>
        </a:p>
      </dgm:t>
    </dgm:pt>
    <dgm:pt modelId="{3777DFB4-6365-4875-9A09-67B2F27A3603}" type="parTrans" cxnId="{27596888-D945-4C57-9373-9A3F2C6914A2}">
      <dgm:prSet/>
      <dgm:spPr/>
      <dgm:t>
        <a:bodyPr/>
        <a:lstStyle/>
        <a:p>
          <a:endParaRPr lang="en-GB"/>
        </a:p>
      </dgm:t>
    </dgm:pt>
    <dgm:pt modelId="{0C2E7FE7-5FCD-4141-A20F-DBF6152CDD05}" type="sibTrans" cxnId="{27596888-D945-4C57-9373-9A3F2C6914A2}">
      <dgm:prSet/>
      <dgm:spPr/>
      <dgm:t>
        <a:bodyPr/>
        <a:lstStyle/>
        <a:p>
          <a:endParaRPr lang="en-GB"/>
        </a:p>
      </dgm:t>
    </dgm:pt>
    <dgm:pt modelId="{97359FE9-6AC9-41A3-8814-9878EAD26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Lawful Interception</a:t>
          </a:r>
        </a:p>
      </dgm:t>
    </dgm:pt>
    <dgm:pt modelId="{80A13402-6C87-4293-BF35-88986676804C}" type="parTrans" cxnId="{A9638CB4-4347-4D0C-8D88-1D01692EB714}">
      <dgm:prSet/>
      <dgm:spPr/>
      <dgm:t>
        <a:bodyPr/>
        <a:lstStyle/>
        <a:p>
          <a:endParaRPr lang="en-GB"/>
        </a:p>
      </dgm:t>
    </dgm:pt>
    <dgm:pt modelId="{800D40FE-9CD5-41E4-9714-58B3A43D4A4F}" type="sibTrans" cxnId="{A9638CB4-4347-4D0C-8D88-1D01692EB714}">
      <dgm:prSet/>
      <dgm:spPr/>
      <dgm:t>
        <a:bodyPr/>
        <a:lstStyle/>
        <a:p>
          <a:endParaRPr lang="en-GB"/>
        </a:p>
      </dgm:t>
    </dgm:pt>
    <dgm:pt modelId="{EC750FD1-9C0A-4DDD-AFBA-CB4A44629E60}" type="pres">
      <dgm:prSet presAssocID="{0BEC6CDB-B351-4F35-8C3A-33DFD99C78EE}" presName="root" presStyleCnt="0">
        <dgm:presLayoutVars>
          <dgm:dir/>
          <dgm:resizeHandles val="exact"/>
        </dgm:presLayoutVars>
      </dgm:prSet>
      <dgm:spPr/>
    </dgm:pt>
    <dgm:pt modelId="{E053533C-6B4A-4CE1-A59C-9B8C154C6237}" type="pres">
      <dgm:prSet presAssocID="{10081A22-8058-49D1-A1E9-8F438A9A61CD}" presName="compNode" presStyleCnt="0"/>
      <dgm:spPr/>
    </dgm:pt>
    <dgm:pt modelId="{D82D6491-024E-4BAD-8B20-9A49D7B309C9}" type="pres">
      <dgm:prSet presAssocID="{10081A22-8058-49D1-A1E9-8F438A9A61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B840783-3825-44C9-812D-5AA71AADD72E}" type="pres">
      <dgm:prSet presAssocID="{10081A22-8058-49D1-A1E9-8F438A9A61CD}" presName="iconSpace" presStyleCnt="0"/>
      <dgm:spPr/>
    </dgm:pt>
    <dgm:pt modelId="{870A6BF4-F2D1-4A30-B53F-920606211650}" type="pres">
      <dgm:prSet presAssocID="{10081A22-8058-49D1-A1E9-8F438A9A61CD}" presName="parTx" presStyleLbl="revTx" presStyleIdx="0" presStyleCnt="6">
        <dgm:presLayoutVars>
          <dgm:chMax val="0"/>
          <dgm:chPref val="0"/>
        </dgm:presLayoutVars>
      </dgm:prSet>
      <dgm:spPr/>
    </dgm:pt>
    <dgm:pt modelId="{BE4E62D0-11F3-4E18-8270-25B33D21D691}" type="pres">
      <dgm:prSet presAssocID="{10081A22-8058-49D1-A1E9-8F438A9A61CD}" presName="txSpace" presStyleCnt="0"/>
      <dgm:spPr/>
    </dgm:pt>
    <dgm:pt modelId="{F06B1F29-42E7-47E6-B79E-A7B4AF6897BE}" type="pres">
      <dgm:prSet presAssocID="{10081A22-8058-49D1-A1E9-8F438A9A61CD}" presName="desTx" presStyleLbl="revTx" presStyleIdx="1" presStyleCnt="6">
        <dgm:presLayoutVars/>
      </dgm:prSet>
      <dgm:spPr/>
    </dgm:pt>
    <dgm:pt modelId="{F8956E2A-5E36-4CD6-8308-07C9ECEC5DD2}" type="pres">
      <dgm:prSet presAssocID="{EDD0AECD-06E1-4A9F-80D2-D69A6B70E02C}" presName="sibTrans" presStyleCnt="0"/>
      <dgm:spPr/>
    </dgm:pt>
    <dgm:pt modelId="{57AB33D4-9BE8-40B4-9B56-F5DFD493D4A3}" type="pres">
      <dgm:prSet presAssocID="{3E018A46-BD1F-43AD-BDB0-C67BA376C237}" presName="compNode" presStyleCnt="0"/>
      <dgm:spPr/>
    </dgm:pt>
    <dgm:pt modelId="{065775F0-98CA-4C91-BC04-8FA6F932B1F0}" type="pres">
      <dgm:prSet presAssocID="{3E018A46-BD1F-43AD-BDB0-C67BA376C2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teile"/>
        </a:ext>
      </dgm:extLst>
    </dgm:pt>
    <dgm:pt modelId="{FB1AD58D-71B3-4F1C-89B7-941ECB7E58FE}" type="pres">
      <dgm:prSet presAssocID="{3E018A46-BD1F-43AD-BDB0-C67BA376C237}" presName="iconSpace" presStyleCnt="0"/>
      <dgm:spPr/>
    </dgm:pt>
    <dgm:pt modelId="{4E2B6259-E9F1-401C-82DA-EAF6640CAAC3}" type="pres">
      <dgm:prSet presAssocID="{3E018A46-BD1F-43AD-BDB0-C67BA376C237}" presName="parTx" presStyleLbl="revTx" presStyleIdx="2" presStyleCnt="6">
        <dgm:presLayoutVars>
          <dgm:chMax val="0"/>
          <dgm:chPref val="0"/>
        </dgm:presLayoutVars>
      </dgm:prSet>
      <dgm:spPr/>
    </dgm:pt>
    <dgm:pt modelId="{EE020EA4-5646-45CB-B3E2-EC3FD7E9E907}" type="pres">
      <dgm:prSet presAssocID="{3E018A46-BD1F-43AD-BDB0-C67BA376C237}" presName="txSpace" presStyleCnt="0"/>
      <dgm:spPr/>
    </dgm:pt>
    <dgm:pt modelId="{7335B74C-FEC5-43F0-AC82-F08F84290861}" type="pres">
      <dgm:prSet presAssocID="{3E018A46-BD1F-43AD-BDB0-C67BA376C237}" presName="desTx" presStyleLbl="revTx" presStyleIdx="3" presStyleCnt="6">
        <dgm:presLayoutVars/>
      </dgm:prSet>
      <dgm:spPr/>
    </dgm:pt>
    <dgm:pt modelId="{B1F48260-0E23-4956-BDE3-5434C776E4EB}" type="pres">
      <dgm:prSet presAssocID="{68B78431-8138-447E-B6A4-A4BE334A18B3}" presName="sibTrans" presStyleCnt="0"/>
      <dgm:spPr/>
    </dgm:pt>
    <dgm:pt modelId="{00DB265C-45F8-4827-9B4A-9204E3AA8B9D}" type="pres">
      <dgm:prSet presAssocID="{F82698DA-5B3F-4A52-83F6-EDC8B5039504}" presName="compNode" presStyleCnt="0"/>
      <dgm:spPr/>
    </dgm:pt>
    <dgm:pt modelId="{EC957054-A3F9-43A0-9233-B7AA0F7E25F1}" type="pres">
      <dgm:prSet presAssocID="{F82698DA-5B3F-4A52-83F6-EDC8B5039504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3017751B-3E66-4EF5-BB5F-409435809B3D}" type="pres">
      <dgm:prSet presAssocID="{F82698DA-5B3F-4A52-83F6-EDC8B5039504}" presName="iconSpace" presStyleCnt="0"/>
      <dgm:spPr/>
    </dgm:pt>
    <dgm:pt modelId="{0947CD7A-1FF0-4625-A551-C1D00E2A3D74}" type="pres">
      <dgm:prSet presAssocID="{F82698DA-5B3F-4A52-83F6-EDC8B5039504}" presName="parTx" presStyleLbl="revTx" presStyleIdx="4" presStyleCnt="6">
        <dgm:presLayoutVars>
          <dgm:chMax val="0"/>
          <dgm:chPref val="0"/>
        </dgm:presLayoutVars>
      </dgm:prSet>
      <dgm:spPr/>
    </dgm:pt>
    <dgm:pt modelId="{7A0C7A56-E699-44E1-A9D4-56D5EEEB32AC}" type="pres">
      <dgm:prSet presAssocID="{F82698DA-5B3F-4A52-83F6-EDC8B5039504}" presName="txSpace" presStyleCnt="0"/>
      <dgm:spPr/>
    </dgm:pt>
    <dgm:pt modelId="{A68BAB89-4DEF-4565-8A45-AFCA13E90906}" type="pres">
      <dgm:prSet presAssocID="{F82698DA-5B3F-4A52-83F6-EDC8B5039504}" presName="desTx" presStyleLbl="revTx" presStyleIdx="5" presStyleCnt="6">
        <dgm:presLayoutVars/>
      </dgm:prSet>
      <dgm:spPr/>
    </dgm:pt>
  </dgm:ptLst>
  <dgm:cxnLst>
    <dgm:cxn modelId="{BB784706-1E11-4EAB-8F70-8251A961D269}" srcId="{0BEC6CDB-B351-4F35-8C3A-33DFD99C78EE}" destId="{10081A22-8058-49D1-A1E9-8F438A9A61CD}" srcOrd="0" destOrd="0" parTransId="{0465E838-B1B0-40E9-99FC-74BECF4FDC4A}" sibTransId="{EDD0AECD-06E1-4A9F-80D2-D69A6B70E02C}"/>
    <dgm:cxn modelId="{36B62011-1A10-4BC8-A912-5CE5D55BCFBF}" type="presOf" srcId="{733E972C-6132-4BD1-8BE0-F0F8759ED0BF}" destId="{7335B74C-FEC5-43F0-AC82-F08F84290861}" srcOrd="0" destOrd="0" presId="urn:microsoft.com/office/officeart/2018/5/layout/CenteredIconLabelDescriptionList"/>
    <dgm:cxn modelId="{174BAB3E-0FBC-4E4B-94CD-13B9ACE5A018}" type="presOf" srcId="{10081A22-8058-49D1-A1E9-8F438A9A61CD}" destId="{870A6BF4-F2D1-4A30-B53F-920606211650}" srcOrd="0" destOrd="0" presId="urn:microsoft.com/office/officeart/2018/5/layout/CenteredIconLabelDescriptionList"/>
    <dgm:cxn modelId="{5A41A25C-4DAE-4B0A-8E34-5C423ABDC06F}" type="presOf" srcId="{3E018A46-BD1F-43AD-BDB0-C67BA376C237}" destId="{4E2B6259-E9F1-401C-82DA-EAF6640CAAC3}" srcOrd="0" destOrd="0" presId="urn:microsoft.com/office/officeart/2018/5/layout/CenteredIconLabelDescriptionList"/>
    <dgm:cxn modelId="{7B4AA645-9470-4682-9CE3-65CF04D6ACBA}" type="presOf" srcId="{B839F1B5-80F3-4503-8DFC-94C5D9110561}" destId="{F06B1F29-42E7-47E6-B79E-A7B4AF6897BE}" srcOrd="0" destOrd="0" presId="urn:microsoft.com/office/officeart/2018/5/layout/CenteredIconLabelDescriptionList"/>
    <dgm:cxn modelId="{4320DF48-21F6-4CB2-B113-246549401F12}" srcId="{3E018A46-BD1F-43AD-BDB0-C67BA376C237}" destId="{733E972C-6132-4BD1-8BE0-F0F8759ED0BF}" srcOrd="0" destOrd="0" parTransId="{549F0026-0139-49ED-AF83-C93BFE459726}" sibTransId="{D7E8D9D9-8CC6-469A-90FA-C6A13BE75281}"/>
    <dgm:cxn modelId="{C183666A-9BEE-48F0-9047-CD3019D682A7}" type="presOf" srcId="{0BEC6CDB-B351-4F35-8C3A-33DFD99C78EE}" destId="{EC750FD1-9C0A-4DDD-AFBA-CB4A44629E60}" srcOrd="0" destOrd="0" presId="urn:microsoft.com/office/officeart/2018/5/layout/CenteredIconLabelDescriptionList"/>
    <dgm:cxn modelId="{6EF8BA54-EC32-4804-9718-54B4154F7FD0}" srcId="{10081A22-8058-49D1-A1E9-8F438A9A61CD}" destId="{B839F1B5-80F3-4503-8DFC-94C5D9110561}" srcOrd="0" destOrd="0" parTransId="{96B69081-7DB7-477C-AF8D-3D919BC807DA}" sibTransId="{DCA2349A-DB61-483D-B9B8-6C285FBD23C4}"/>
    <dgm:cxn modelId="{C3B2C883-89D0-481A-A95F-D824D993C7C8}" srcId="{0BEC6CDB-B351-4F35-8C3A-33DFD99C78EE}" destId="{3E018A46-BD1F-43AD-BDB0-C67BA376C237}" srcOrd="1" destOrd="0" parTransId="{E21EDEC5-E2D3-4263-87C1-D939AAE56418}" sibTransId="{68B78431-8138-447E-B6A4-A4BE334A18B3}"/>
    <dgm:cxn modelId="{27596888-D945-4C57-9373-9A3F2C6914A2}" srcId="{0BEC6CDB-B351-4F35-8C3A-33DFD99C78EE}" destId="{F82698DA-5B3F-4A52-83F6-EDC8B5039504}" srcOrd="2" destOrd="0" parTransId="{3777DFB4-6365-4875-9A09-67B2F27A3603}" sibTransId="{0C2E7FE7-5FCD-4141-A20F-DBF6152CDD05}"/>
    <dgm:cxn modelId="{213E5FA8-1093-4E0B-9D9B-CEEEDFE6DC33}" type="presOf" srcId="{F82698DA-5B3F-4A52-83F6-EDC8B5039504}" destId="{0947CD7A-1FF0-4625-A551-C1D00E2A3D74}" srcOrd="0" destOrd="0" presId="urn:microsoft.com/office/officeart/2018/5/layout/CenteredIconLabelDescriptionList"/>
    <dgm:cxn modelId="{A9638CB4-4347-4D0C-8D88-1D01692EB714}" srcId="{F82698DA-5B3F-4A52-83F6-EDC8B5039504}" destId="{97359FE9-6AC9-41A3-8814-9878EAD2601A}" srcOrd="0" destOrd="0" parTransId="{80A13402-6C87-4293-BF35-88986676804C}" sibTransId="{800D40FE-9CD5-41E4-9714-58B3A43D4A4F}"/>
    <dgm:cxn modelId="{C45D6CD0-65F8-4137-AFD6-D3876FD7CD21}" type="presOf" srcId="{97359FE9-6AC9-41A3-8814-9878EAD2601A}" destId="{A68BAB89-4DEF-4565-8A45-AFCA13E90906}" srcOrd="0" destOrd="0" presId="urn:microsoft.com/office/officeart/2018/5/layout/CenteredIconLabelDescriptionList"/>
    <dgm:cxn modelId="{063C1397-40D5-4C5B-8F46-5D5C0CF11C62}" type="presParOf" srcId="{EC750FD1-9C0A-4DDD-AFBA-CB4A44629E60}" destId="{E053533C-6B4A-4CE1-A59C-9B8C154C6237}" srcOrd="0" destOrd="0" presId="urn:microsoft.com/office/officeart/2018/5/layout/CenteredIconLabelDescriptionList"/>
    <dgm:cxn modelId="{9CD43047-743C-46BA-8DD4-64E175246B30}" type="presParOf" srcId="{E053533C-6B4A-4CE1-A59C-9B8C154C6237}" destId="{D82D6491-024E-4BAD-8B20-9A49D7B309C9}" srcOrd="0" destOrd="0" presId="urn:microsoft.com/office/officeart/2018/5/layout/CenteredIconLabelDescriptionList"/>
    <dgm:cxn modelId="{F9B4FCAC-5663-486F-9B87-22873107E7FC}" type="presParOf" srcId="{E053533C-6B4A-4CE1-A59C-9B8C154C6237}" destId="{8B840783-3825-44C9-812D-5AA71AADD72E}" srcOrd="1" destOrd="0" presId="urn:microsoft.com/office/officeart/2018/5/layout/CenteredIconLabelDescriptionList"/>
    <dgm:cxn modelId="{1B228CD3-50D3-4096-BB04-28F68D9E6215}" type="presParOf" srcId="{E053533C-6B4A-4CE1-A59C-9B8C154C6237}" destId="{870A6BF4-F2D1-4A30-B53F-920606211650}" srcOrd="2" destOrd="0" presId="urn:microsoft.com/office/officeart/2018/5/layout/CenteredIconLabelDescriptionList"/>
    <dgm:cxn modelId="{34AABFDB-ADB2-4FB0-BA72-0F17C00B41BB}" type="presParOf" srcId="{E053533C-6B4A-4CE1-A59C-9B8C154C6237}" destId="{BE4E62D0-11F3-4E18-8270-25B33D21D691}" srcOrd="3" destOrd="0" presId="urn:microsoft.com/office/officeart/2018/5/layout/CenteredIconLabelDescriptionList"/>
    <dgm:cxn modelId="{E2EDB824-688F-48D4-A0D9-8E2B39AA6493}" type="presParOf" srcId="{E053533C-6B4A-4CE1-A59C-9B8C154C6237}" destId="{F06B1F29-42E7-47E6-B79E-A7B4AF6897BE}" srcOrd="4" destOrd="0" presId="urn:microsoft.com/office/officeart/2018/5/layout/CenteredIconLabelDescriptionList"/>
    <dgm:cxn modelId="{316FDAB9-9059-4A6F-A664-9352389B42AF}" type="presParOf" srcId="{EC750FD1-9C0A-4DDD-AFBA-CB4A44629E60}" destId="{F8956E2A-5E36-4CD6-8308-07C9ECEC5DD2}" srcOrd="1" destOrd="0" presId="urn:microsoft.com/office/officeart/2018/5/layout/CenteredIconLabelDescriptionList"/>
    <dgm:cxn modelId="{DEBC32D6-77EF-49C2-A798-226D8B4E10BB}" type="presParOf" srcId="{EC750FD1-9C0A-4DDD-AFBA-CB4A44629E60}" destId="{57AB33D4-9BE8-40B4-9B56-F5DFD493D4A3}" srcOrd="2" destOrd="0" presId="urn:microsoft.com/office/officeart/2018/5/layout/CenteredIconLabelDescriptionList"/>
    <dgm:cxn modelId="{AEAE4E6B-974F-420C-B11F-C06E7BF4372D}" type="presParOf" srcId="{57AB33D4-9BE8-40B4-9B56-F5DFD493D4A3}" destId="{065775F0-98CA-4C91-BC04-8FA6F932B1F0}" srcOrd="0" destOrd="0" presId="urn:microsoft.com/office/officeart/2018/5/layout/CenteredIconLabelDescriptionList"/>
    <dgm:cxn modelId="{03079710-474D-4565-A7CB-840E88490629}" type="presParOf" srcId="{57AB33D4-9BE8-40B4-9B56-F5DFD493D4A3}" destId="{FB1AD58D-71B3-4F1C-89B7-941ECB7E58FE}" srcOrd="1" destOrd="0" presId="urn:microsoft.com/office/officeart/2018/5/layout/CenteredIconLabelDescriptionList"/>
    <dgm:cxn modelId="{48214514-B687-48AE-A07E-68EBEB3BB9F0}" type="presParOf" srcId="{57AB33D4-9BE8-40B4-9B56-F5DFD493D4A3}" destId="{4E2B6259-E9F1-401C-82DA-EAF6640CAAC3}" srcOrd="2" destOrd="0" presId="urn:microsoft.com/office/officeart/2018/5/layout/CenteredIconLabelDescriptionList"/>
    <dgm:cxn modelId="{F946029A-75F3-4AA5-964D-E0D4CC53A1BA}" type="presParOf" srcId="{57AB33D4-9BE8-40B4-9B56-F5DFD493D4A3}" destId="{EE020EA4-5646-45CB-B3E2-EC3FD7E9E907}" srcOrd="3" destOrd="0" presId="urn:microsoft.com/office/officeart/2018/5/layout/CenteredIconLabelDescriptionList"/>
    <dgm:cxn modelId="{D363289C-A09D-4C8E-B7EF-6C863B66D9C2}" type="presParOf" srcId="{57AB33D4-9BE8-40B4-9B56-F5DFD493D4A3}" destId="{7335B74C-FEC5-43F0-AC82-F08F84290861}" srcOrd="4" destOrd="0" presId="urn:microsoft.com/office/officeart/2018/5/layout/CenteredIconLabelDescriptionList"/>
    <dgm:cxn modelId="{9A695462-A5C1-4883-8CFF-F5D12774AC69}" type="presParOf" srcId="{EC750FD1-9C0A-4DDD-AFBA-CB4A44629E60}" destId="{B1F48260-0E23-4956-BDE3-5434C776E4EB}" srcOrd="3" destOrd="0" presId="urn:microsoft.com/office/officeart/2018/5/layout/CenteredIconLabelDescriptionList"/>
    <dgm:cxn modelId="{138A00D1-232E-427F-8065-455C52C1F53D}" type="presParOf" srcId="{EC750FD1-9C0A-4DDD-AFBA-CB4A44629E60}" destId="{00DB265C-45F8-4827-9B4A-9204E3AA8B9D}" srcOrd="4" destOrd="0" presId="urn:microsoft.com/office/officeart/2018/5/layout/CenteredIconLabelDescriptionList"/>
    <dgm:cxn modelId="{8E79FCCA-00E5-4782-AD23-82913D085804}" type="presParOf" srcId="{00DB265C-45F8-4827-9B4A-9204E3AA8B9D}" destId="{EC957054-A3F9-43A0-9233-B7AA0F7E25F1}" srcOrd="0" destOrd="0" presId="urn:microsoft.com/office/officeart/2018/5/layout/CenteredIconLabelDescriptionList"/>
    <dgm:cxn modelId="{CC7A77D1-B76F-4148-8C9B-BEFF5300EEF6}" type="presParOf" srcId="{00DB265C-45F8-4827-9B4A-9204E3AA8B9D}" destId="{3017751B-3E66-4EF5-BB5F-409435809B3D}" srcOrd="1" destOrd="0" presId="urn:microsoft.com/office/officeart/2018/5/layout/CenteredIconLabelDescriptionList"/>
    <dgm:cxn modelId="{CB1273E3-BE6B-420D-9AFB-FD4BC216213F}" type="presParOf" srcId="{00DB265C-45F8-4827-9B4A-9204E3AA8B9D}" destId="{0947CD7A-1FF0-4625-A551-C1D00E2A3D74}" srcOrd="2" destOrd="0" presId="urn:microsoft.com/office/officeart/2018/5/layout/CenteredIconLabelDescriptionList"/>
    <dgm:cxn modelId="{721DAA7B-9E96-4AA3-8856-3ECA8773ECB0}" type="presParOf" srcId="{00DB265C-45F8-4827-9B4A-9204E3AA8B9D}" destId="{7A0C7A56-E699-44E1-A9D4-56D5EEEB32AC}" srcOrd="3" destOrd="0" presId="urn:microsoft.com/office/officeart/2018/5/layout/CenteredIconLabelDescriptionList"/>
    <dgm:cxn modelId="{891624CD-5EAC-49DB-A519-6F50DB0E7915}" type="presParOf" srcId="{00DB265C-45F8-4827-9B4A-9204E3AA8B9D}" destId="{A68BAB89-4DEF-4565-8A45-AFCA13E9090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EC6CDB-B351-4F35-8C3A-33DFD99C78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3443402-3E65-436D-B667-157EC956E2A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000"/>
            <a:t>Denial of Service (DoS)</a:t>
          </a:r>
          <a:endParaRPr lang="en-US" sz="2000"/>
        </a:p>
      </dgm:t>
    </dgm:pt>
    <dgm:pt modelId="{130A2AE8-FCF9-4468-B158-7C906C78CB52}" type="parTrans" cxnId="{37A6D3A3-6BED-4ABC-9F90-DC077A19814F}">
      <dgm:prSet/>
      <dgm:spPr/>
      <dgm:t>
        <a:bodyPr/>
        <a:lstStyle/>
        <a:p>
          <a:endParaRPr lang="en-US"/>
        </a:p>
      </dgm:t>
    </dgm:pt>
    <dgm:pt modelId="{524D8F2F-A2E3-4AA2-9DD9-22F8754F4AA9}" type="sibTrans" cxnId="{37A6D3A3-6BED-4ABC-9F90-DC077A19814F}">
      <dgm:prSet/>
      <dgm:spPr/>
      <dgm:t>
        <a:bodyPr/>
        <a:lstStyle/>
        <a:p>
          <a:endParaRPr lang="en-US"/>
        </a:p>
      </dgm:t>
    </dgm:pt>
    <dgm:pt modelId="{6F451860-F209-418C-9A26-5BDDED2AEA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500"/>
            <a:t>Jamming, Synchronisation Failures</a:t>
          </a:r>
          <a:endParaRPr lang="en-US" sz="1500"/>
        </a:p>
      </dgm:t>
    </dgm:pt>
    <dgm:pt modelId="{15A5ADF5-2004-4E9B-A930-16134C624340}" type="parTrans" cxnId="{EE86D526-CF66-4A96-B772-F1969E934AD3}">
      <dgm:prSet/>
      <dgm:spPr/>
      <dgm:t>
        <a:bodyPr/>
        <a:lstStyle/>
        <a:p>
          <a:endParaRPr lang="en-US"/>
        </a:p>
      </dgm:t>
    </dgm:pt>
    <dgm:pt modelId="{E6AFFC75-1364-464D-85D0-1446D2EE4D94}" type="sibTrans" cxnId="{EE86D526-CF66-4A96-B772-F1969E934AD3}">
      <dgm:prSet/>
      <dgm:spPr/>
      <dgm:t>
        <a:bodyPr/>
        <a:lstStyle/>
        <a:p>
          <a:endParaRPr lang="en-US"/>
        </a:p>
      </dgm:t>
    </dgm:pt>
    <dgm:pt modelId="{4E8541A1-6E7D-45CE-AE2F-8444D32448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Performance Downgrade</a:t>
          </a:r>
        </a:p>
      </dgm:t>
    </dgm:pt>
    <dgm:pt modelId="{76AE63D0-27D1-4BF5-8BAD-E134F9FBDD69}" type="parTrans" cxnId="{E3DAAF94-F7E3-44B4-9A9A-C94BC538B8AE}">
      <dgm:prSet/>
      <dgm:spPr/>
      <dgm:t>
        <a:bodyPr/>
        <a:lstStyle/>
        <a:p>
          <a:endParaRPr lang="en-US"/>
        </a:p>
      </dgm:t>
    </dgm:pt>
    <dgm:pt modelId="{FDDC3048-7F97-477F-8545-3E8157D4C32C}" type="sibTrans" cxnId="{E3DAAF94-F7E3-44B4-9A9A-C94BC538B8AE}">
      <dgm:prSet/>
      <dgm:spPr/>
      <dgm:t>
        <a:bodyPr/>
        <a:lstStyle/>
        <a:p>
          <a:endParaRPr lang="en-US"/>
        </a:p>
      </dgm:t>
    </dgm:pt>
    <dgm:pt modelId="{6E376505-AD6F-42AE-A0DD-53D4AA1911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/>
            <a:t>Flooding Attacks</a:t>
          </a:r>
        </a:p>
      </dgm:t>
    </dgm:pt>
    <dgm:pt modelId="{ECDFB629-0370-4803-842F-8036C42F3415}" type="parTrans" cxnId="{96630100-BFF4-4F31-9FC0-9FE18DE036C8}">
      <dgm:prSet/>
      <dgm:spPr/>
      <dgm:t>
        <a:bodyPr/>
        <a:lstStyle/>
        <a:p>
          <a:endParaRPr lang="en-US"/>
        </a:p>
      </dgm:t>
    </dgm:pt>
    <dgm:pt modelId="{427B53CB-8F6E-4674-A242-77A89E15521E}" type="sibTrans" cxnId="{96630100-BFF4-4F31-9FC0-9FE18DE036C8}">
      <dgm:prSet/>
      <dgm:spPr/>
      <dgm:t>
        <a:bodyPr/>
        <a:lstStyle/>
        <a:p>
          <a:endParaRPr lang="en-US"/>
        </a:p>
      </dgm:t>
    </dgm:pt>
    <dgm:pt modelId="{EC750FD1-9C0A-4DDD-AFBA-CB4A44629E60}" type="pres">
      <dgm:prSet presAssocID="{0BEC6CDB-B351-4F35-8C3A-33DFD99C78EE}" presName="root" presStyleCnt="0">
        <dgm:presLayoutVars>
          <dgm:dir/>
          <dgm:resizeHandles val="exact"/>
        </dgm:presLayoutVars>
      </dgm:prSet>
      <dgm:spPr/>
    </dgm:pt>
    <dgm:pt modelId="{7F3FD2BB-E660-4DD6-A061-AF01F9B58DF5}" type="pres">
      <dgm:prSet presAssocID="{53443402-3E65-436D-B667-157EC956E2A6}" presName="compNode" presStyleCnt="0"/>
      <dgm:spPr/>
    </dgm:pt>
    <dgm:pt modelId="{78D13BCD-290D-4E24-BBED-5B72C3A3A522}" type="pres">
      <dgm:prSet presAssocID="{53443402-3E65-436D-B667-157EC956E2A6}" presName="iconRect" presStyleLbl="node1" presStyleIdx="0" presStyleCnt="2" custScaleX="89676" custScaleY="8967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botsschild"/>
        </a:ext>
      </dgm:extLst>
    </dgm:pt>
    <dgm:pt modelId="{F99DF343-374E-4E28-88D1-61001F2BD121}" type="pres">
      <dgm:prSet presAssocID="{53443402-3E65-436D-B667-157EC956E2A6}" presName="iconSpace" presStyleCnt="0"/>
      <dgm:spPr/>
    </dgm:pt>
    <dgm:pt modelId="{B1CB2789-D6BF-4472-AE45-514CDBD33A0D}" type="pres">
      <dgm:prSet presAssocID="{53443402-3E65-436D-B667-157EC956E2A6}" presName="parTx" presStyleLbl="revTx" presStyleIdx="0" presStyleCnt="4">
        <dgm:presLayoutVars>
          <dgm:chMax val="0"/>
          <dgm:chPref val="0"/>
        </dgm:presLayoutVars>
      </dgm:prSet>
      <dgm:spPr/>
    </dgm:pt>
    <dgm:pt modelId="{2A21CC56-8BB7-454E-9A6D-4C993C2344CB}" type="pres">
      <dgm:prSet presAssocID="{53443402-3E65-436D-B667-157EC956E2A6}" presName="txSpace" presStyleCnt="0"/>
      <dgm:spPr/>
    </dgm:pt>
    <dgm:pt modelId="{ABDF7D62-1253-4BC2-91DF-F4BF98BC28B0}" type="pres">
      <dgm:prSet presAssocID="{53443402-3E65-436D-B667-157EC956E2A6}" presName="desTx" presStyleLbl="revTx" presStyleIdx="1" presStyleCnt="4">
        <dgm:presLayoutVars/>
      </dgm:prSet>
      <dgm:spPr/>
    </dgm:pt>
    <dgm:pt modelId="{537CD29B-90C0-4DBC-9D41-CEF2118CCA8C}" type="pres">
      <dgm:prSet presAssocID="{524D8F2F-A2E3-4AA2-9DD9-22F8754F4AA9}" presName="sibTrans" presStyleCnt="0"/>
      <dgm:spPr/>
    </dgm:pt>
    <dgm:pt modelId="{4FB9882F-D6E6-4B9F-A06A-41BC8A83E11B}" type="pres">
      <dgm:prSet presAssocID="{4E8541A1-6E7D-45CE-AE2F-8444D324483A}" presName="compNode" presStyleCnt="0"/>
      <dgm:spPr/>
    </dgm:pt>
    <dgm:pt modelId="{C85ABF0D-F06C-4BCF-8ABA-7492DF45540A}" type="pres">
      <dgm:prSet presAssocID="{4E8541A1-6E7D-45CE-AE2F-8444D324483A}" presName="iconRect" presStyleLbl="node1" presStyleIdx="1" presStyleCnt="2" custScaleX="89611" custScaleY="8968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Abwärtstrend"/>
        </a:ext>
      </dgm:extLst>
    </dgm:pt>
    <dgm:pt modelId="{D27EF759-525B-41BA-99C6-A769B2339376}" type="pres">
      <dgm:prSet presAssocID="{4E8541A1-6E7D-45CE-AE2F-8444D324483A}" presName="iconSpace" presStyleCnt="0"/>
      <dgm:spPr/>
    </dgm:pt>
    <dgm:pt modelId="{469E8FBC-E39F-4E15-A5FC-FEB36F0C65AE}" type="pres">
      <dgm:prSet presAssocID="{4E8541A1-6E7D-45CE-AE2F-8444D324483A}" presName="parTx" presStyleLbl="revTx" presStyleIdx="2" presStyleCnt="4">
        <dgm:presLayoutVars>
          <dgm:chMax val="0"/>
          <dgm:chPref val="0"/>
        </dgm:presLayoutVars>
      </dgm:prSet>
      <dgm:spPr/>
    </dgm:pt>
    <dgm:pt modelId="{B97FCA3A-B176-4A85-81A5-D552B6727563}" type="pres">
      <dgm:prSet presAssocID="{4E8541A1-6E7D-45CE-AE2F-8444D324483A}" presName="txSpace" presStyleCnt="0"/>
      <dgm:spPr/>
    </dgm:pt>
    <dgm:pt modelId="{F8808DC0-3F8F-4578-8F96-8971EA272436}" type="pres">
      <dgm:prSet presAssocID="{4E8541A1-6E7D-45CE-AE2F-8444D324483A}" presName="desTx" presStyleLbl="revTx" presStyleIdx="3" presStyleCnt="4">
        <dgm:presLayoutVars/>
      </dgm:prSet>
      <dgm:spPr/>
    </dgm:pt>
  </dgm:ptLst>
  <dgm:cxnLst>
    <dgm:cxn modelId="{96630100-BFF4-4F31-9FC0-9FE18DE036C8}" srcId="{4E8541A1-6E7D-45CE-AE2F-8444D324483A}" destId="{6E376505-AD6F-42AE-A0DD-53D4AA1911E7}" srcOrd="0" destOrd="0" parTransId="{ECDFB629-0370-4803-842F-8036C42F3415}" sibTransId="{427B53CB-8F6E-4674-A242-77A89E15521E}"/>
    <dgm:cxn modelId="{139C0103-4A66-4A7A-AE64-27912DD4A2B4}" type="presOf" srcId="{6F451860-F209-418C-9A26-5BDDED2AEA48}" destId="{ABDF7D62-1253-4BC2-91DF-F4BF98BC28B0}" srcOrd="0" destOrd="0" presId="urn:microsoft.com/office/officeart/2018/5/layout/CenteredIconLabelDescriptionList"/>
    <dgm:cxn modelId="{EE86D526-CF66-4A96-B772-F1969E934AD3}" srcId="{53443402-3E65-436D-B667-157EC956E2A6}" destId="{6F451860-F209-418C-9A26-5BDDED2AEA48}" srcOrd="0" destOrd="0" parTransId="{15A5ADF5-2004-4E9B-A930-16134C624340}" sibTransId="{E6AFFC75-1364-464D-85D0-1446D2EE4D94}"/>
    <dgm:cxn modelId="{C183666A-9BEE-48F0-9047-CD3019D682A7}" type="presOf" srcId="{0BEC6CDB-B351-4F35-8C3A-33DFD99C78EE}" destId="{EC750FD1-9C0A-4DDD-AFBA-CB4A44629E60}" srcOrd="0" destOrd="0" presId="urn:microsoft.com/office/officeart/2018/5/layout/CenteredIconLabelDescriptionList"/>
    <dgm:cxn modelId="{E924AC6C-85E9-4169-8C56-7E8CD3A71C1A}" type="presOf" srcId="{4E8541A1-6E7D-45CE-AE2F-8444D324483A}" destId="{469E8FBC-E39F-4E15-A5FC-FEB36F0C65AE}" srcOrd="0" destOrd="0" presId="urn:microsoft.com/office/officeart/2018/5/layout/CenteredIconLabelDescriptionList"/>
    <dgm:cxn modelId="{E3DAAF94-F7E3-44B4-9A9A-C94BC538B8AE}" srcId="{0BEC6CDB-B351-4F35-8C3A-33DFD99C78EE}" destId="{4E8541A1-6E7D-45CE-AE2F-8444D324483A}" srcOrd="1" destOrd="0" parTransId="{76AE63D0-27D1-4BF5-8BAD-E134F9FBDD69}" sibTransId="{FDDC3048-7F97-477F-8545-3E8157D4C32C}"/>
    <dgm:cxn modelId="{37A6D3A3-6BED-4ABC-9F90-DC077A19814F}" srcId="{0BEC6CDB-B351-4F35-8C3A-33DFD99C78EE}" destId="{53443402-3E65-436D-B667-157EC956E2A6}" srcOrd="0" destOrd="0" parTransId="{130A2AE8-FCF9-4468-B158-7C906C78CB52}" sibTransId="{524D8F2F-A2E3-4AA2-9DD9-22F8754F4AA9}"/>
    <dgm:cxn modelId="{BC5B31CC-1164-482B-8366-3EB307132AE0}" type="presOf" srcId="{53443402-3E65-436D-B667-157EC956E2A6}" destId="{B1CB2789-D6BF-4472-AE45-514CDBD33A0D}" srcOrd="0" destOrd="0" presId="urn:microsoft.com/office/officeart/2018/5/layout/CenteredIconLabelDescriptionList"/>
    <dgm:cxn modelId="{08CC32D4-4788-4233-AA19-41A8158B64CE}" type="presOf" srcId="{6E376505-AD6F-42AE-A0DD-53D4AA1911E7}" destId="{F8808DC0-3F8F-4578-8F96-8971EA272436}" srcOrd="0" destOrd="0" presId="urn:microsoft.com/office/officeart/2018/5/layout/CenteredIconLabelDescriptionList"/>
    <dgm:cxn modelId="{CA5F86CE-3C32-4699-A93B-0608A9CC43D6}" type="presParOf" srcId="{EC750FD1-9C0A-4DDD-AFBA-CB4A44629E60}" destId="{7F3FD2BB-E660-4DD6-A061-AF01F9B58DF5}" srcOrd="0" destOrd="0" presId="urn:microsoft.com/office/officeart/2018/5/layout/CenteredIconLabelDescriptionList"/>
    <dgm:cxn modelId="{8CEEC0D6-706A-4BEE-9E27-633B361C7B77}" type="presParOf" srcId="{7F3FD2BB-E660-4DD6-A061-AF01F9B58DF5}" destId="{78D13BCD-290D-4E24-BBED-5B72C3A3A522}" srcOrd="0" destOrd="0" presId="urn:microsoft.com/office/officeart/2018/5/layout/CenteredIconLabelDescriptionList"/>
    <dgm:cxn modelId="{8BDD9F86-719D-4E78-8BB1-61CE5ABC21A0}" type="presParOf" srcId="{7F3FD2BB-E660-4DD6-A061-AF01F9B58DF5}" destId="{F99DF343-374E-4E28-88D1-61001F2BD121}" srcOrd="1" destOrd="0" presId="urn:microsoft.com/office/officeart/2018/5/layout/CenteredIconLabelDescriptionList"/>
    <dgm:cxn modelId="{9BE0375F-D7E8-4B49-9233-E6F04B907D68}" type="presParOf" srcId="{7F3FD2BB-E660-4DD6-A061-AF01F9B58DF5}" destId="{B1CB2789-D6BF-4472-AE45-514CDBD33A0D}" srcOrd="2" destOrd="0" presId="urn:microsoft.com/office/officeart/2018/5/layout/CenteredIconLabelDescriptionList"/>
    <dgm:cxn modelId="{58B91D8E-6C87-4B54-A95D-B1B3D74A5D86}" type="presParOf" srcId="{7F3FD2BB-E660-4DD6-A061-AF01F9B58DF5}" destId="{2A21CC56-8BB7-454E-9A6D-4C993C2344CB}" srcOrd="3" destOrd="0" presId="urn:microsoft.com/office/officeart/2018/5/layout/CenteredIconLabelDescriptionList"/>
    <dgm:cxn modelId="{2AE1E9D9-B4C1-4CE3-9FC2-C2752EDB6FFA}" type="presParOf" srcId="{7F3FD2BB-E660-4DD6-A061-AF01F9B58DF5}" destId="{ABDF7D62-1253-4BC2-91DF-F4BF98BC28B0}" srcOrd="4" destOrd="0" presId="urn:microsoft.com/office/officeart/2018/5/layout/CenteredIconLabelDescriptionList"/>
    <dgm:cxn modelId="{E8B64540-9233-462F-8546-18B546601F59}" type="presParOf" srcId="{EC750FD1-9C0A-4DDD-AFBA-CB4A44629E60}" destId="{537CD29B-90C0-4DBC-9D41-CEF2118CCA8C}" srcOrd="1" destOrd="0" presId="urn:microsoft.com/office/officeart/2018/5/layout/CenteredIconLabelDescriptionList"/>
    <dgm:cxn modelId="{8C4FEB26-F438-4695-9F27-FE125EEBA375}" type="presParOf" srcId="{EC750FD1-9C0A-4DDD-AFBA-CB4A44629E60}" destId="{4FB9882F-D6E6-4B9F-A06A-41BC8A83E11B}" srcOrd="2" destOrd="0" presId="urn:microsoft.com/office/officeart/2018/5/layout/CenteredIconLabelDescriptionList"/>
    <dgm:cxn modelId="{6DB279B0-8DFF-41FE-82E3-443C52C49722}" type="presParOf" srcId="{4FB9882F-D6E6-4B9F-A06A-41BC8A83E11B}" destId="{C85ABF0D-F06C-4BCF-8ABA-7492DF45540A}" srcOrd="0" destOrd="0" presId="urn:microsoft.com/office/officeart/2018/5/layout/CenteredIconLabelDescriptionList"/>
    <dgm:cxn modelId="{229DEC0E-8C4D-4165-ACBC-848DCF0D02DC}" type="presParOf" srcId="{4FB9882F-D6E6-4B9F-A06A-41BC8A83E11B}" destId="{D27EF759-525B-41BA-99C6-A769B2339376}" srcOrd="1" destOrd="0" presId="urn:microsoft.com/office/officeart/2018/5/layout/CenteredIconLabelDescriptionList"/>
    <dgm:cxn modelId="{344819E5-7F9D-4E2C-8975-B03EE8BCF887}" type="presParOf" srcId="{4FB9882F-D6E6-4B9F-A06A-41BC8A83E11B}" destId="{469E8FBC-E39F-4E15-A5FC-FEB36F0C65AE}" srcOrd="2" destOrd="0" presId="urn:microsoft.com/office/officeart/2018/5/layout/CenteredIconLabelDescriptionList"/>
    <dgm:cxn modelId="{17BD873D-FF21-4BD7-88D6-1A4A0CDAA573}" type="presParOf" srcId="{4FB9882F-D6E6-4B9F-A06A-41BC8A83E11B}" destId="{B97FCA3A-B176-4A85-81A5-D552B6727563}" srcOrd="3" destOrd="0" presId="urn:microsoft.com/office/officeart/2018/5/layout/CenteredIconLabelDescriptionList"/>
    <dgm:cxn modelId="{48342563-9868-4519-AB00-C1270DB76CB2}" type="presParOf" srcId="{4FB9882F-D6E6-4B9F-A06A-41BC8A83E11B}" destId="{F8808DC0-3F8F-4578-8F96-8971EA27243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2B6DAD-7B07-47A6-B8ED-881F91B9C6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FEC61FC-BD0B-4BA4-B2C2-0B1C12447C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2015 NSA has stolen billions of keys</a:t>
          </a:r>
          <a:endParaRPr lang="en-US"/>
        </a:p>
      </dgm:t>
    </dgm:pt>
    <dgm:pt modelId="{18AE0212-9111-4CDF-BA03-8477917DE492}" type="parTrans" cxnId="{3FB85D79-AFAB-4811-BBBA-0CEE60B0F1AF}">
      <dgm:prSet/>
      <dgm:spPr/>
      <dgm:t>
        <a:bodyPr/>
        <a:lstStyle/>
        <a:p>
          <a:endParaRPr lang="en-US"/>
        </a:p>
      </dgm:t>
    </dgm:pt>
    <dgm:pt modelId="{3830697A-57B0-4552-B63D-EE36DF4EE631}" type="sibTrans" cxnId="{3FB85D79-AFAB-4811-BBBA-0CEE60B0F1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383960-0934-433F-8CC8-C0D044A505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Decryption of all cellular network traffic</a:t>
          </a:r>
          <a:endParaRPr lang="en-US"/>
        </a:p>
      </dgm:t>
    </dgm:pt>
    <dgm:pt modelId="{B8B3B5B1-34AC-49DD-83F9-92085129C95A}" type="parTrans" cxnId="{0B673B94-B2DD-46F1-94F8-41887EC4F2A2}">
      <dgm:prSet/>
      <dgm:spPr/>
      <dgm:t>
        <a:bodyPr/>
        <a:lstStyle/>
        <a:p>
          <a:endParaRPr lang="en-US"/>
        </a:p>
      </dgm:t>
    </dgm:pt>
    <dgm:pt modelId="{5B34CD9B-8234-42A2-AD99-E1EDC3540018}" type="sibTrans" cxnId="{0B673B94-B2DD-46F1-94F8-41887EC4F2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14590A-E6B9-4A26-9D5D-C26574723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weak cryptography</a:t>
          </a:r>
        </a:p>
      </dgm:t>
    </dgm:pt>
    <dgm:pt modelId="{84562321-A8BF-4850-A4CB-1579A565B277}" type="parTrans" cxnId="{2D8F2D78-95B5-44CA-BAF5-38884547D38D}">
      <dgm:prSet/>
      <dgm:spPr/>
      <dgm:t>
        <a:bodyPr/>
        <a:lstStyle/>
        <a:p>
          <a:endParaRPr lang="en-GB"/>
        </a:p>
      </dgm:t>
    </dgm:pt>
    <dgm:pt modelId="{D03A27D2-3E02-421E-939B-D4C5F829C5AE}" type="sibTrans" cxnId="{2D8F2D78-95B5-44CA-BAF5-38884547D38D}">
      <dgm:prSet/>
      <dgm:spPr/>
      <dgm:t>
        <a:bodyPr/>
        <a:lstStyle/>
        <a:p>
          <a:endParaRPr lang="en-GB"/>
        </a:p>
      </dgm:t>
    </dgm:pt>
    <dgm:pt modelId="{F5A82F5D-08EA-4D47-B8DB-C52A2FCC991F}" type="pres">
      <dgm:prSet presAssocID="{362B6DAD-7B07-47A6-B8ED-881F91B9C602}" presName="root" presStyleCnt="0">
        <dgm:presLayoutVars>
          <dgm:dir/>
          <dgm:resizeHandles val="exact"/>
        </dgm:presLayoutVars>
      </dgm:prSet>
      <dgm:spPr/>
    </dgm:pt>
    <dgm:pt modelId="{52A33EED-E299-4786-B895-B6DFA9334DB7}" type="pres">
      <dgm:prSet presAssocID="{4FEC61FC-BD0B-4BA4-B2C2-0B1C12447C3A}" presName="compNode" presStyleCnt="0"/>
      <dgm:spPr/>
    </dgm:pt>
    <dgm:pt modelId="{150F5425-637A-43C1-9468-FA9CC4634102}" type="pres">
      <dgm:prSet presAssocID="{4FEC61FC-BD0B-4BA4-B2C2-0B1C12447C3A}" presName="bgRect" presStyleLbl="bgShp" presStyleIdx="0" presStyleCnt="3"/>
      <dgm:spPr/>
    </dgm:pt>
    <dgm:pt modelId="{B94CD743-8BED-4CF9-8B73-171D7138FD93}" type="pres">
      <dgm:prSet presAssocID="{4FEC61FC-BD0B-4BA4-B2C2-0B1C12447C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üssel"/>
        </a:ext>
      </dgm:extLst>
    </dgm:pt>
    <dgm:pt modelId="{4D1AD792-1B3B-4947-9C23-B4F3E8A57393}" type="pres">
      <dgm:prSet presAssocID="{4FEC61FC-BD0B-4BA4-B2C2-0B1C12447C3A}" presName="spaceRect" presStyleCnt="0"/>
      <dgm:spPr/>
    </dgm:pt>
    <dgm:pt modelId="{55231741-3028-479F-AC2A-84D5B457672D}" type="pres">
      <dgm:prSet presAssocID="{4FEC61FC-BD0B-4BA4-B2C2-0B1C12447C3A}" presName="parTx" presStyleLbl="revTx" presStyleIdx="0" presStyleCnt="3">
        <dgm:presLayoutVars>
          <dgm:chMax val="0"/>
          <dgm:chPref val="0"/>
        </dgm:presLayoutVars>
      </dgm:prSet>
      <dgm:spPr/>
    </dgm:pt>
    <dgm:pt modelId="{26D7C8E5-27DE-4927-A17A-443E07EEC58A}" type="pres">
      <dgm:prSet presAssocID="{3830697A-57B0-4552-B63D-EE36DF4EE631}" presName="sibTrans" presStyleCnt="0"/>
      <dgm:spPr/>
    </dgm:pt>
    <dgm:pt modelId="{4C31EAC4-722D-4359-BF65-F611AC820BD4}" type="pres">
      <dgm:prSet presAssocID="{9F383960-0934-433F-8CC8-C0D044A505BE}" presName="compNode" presStyleCnt="0"/>
      <dgm:spPr/>
    </dgm:pt>
    <dgm:pt modelId="{3117D72F-7FCC-4397-9A19-E138340281CE}" type="pres">
      <dgm:prSet presAssocID="{9F383960-0934-433F-8CC8-C0D044A505BE}" presName="bgRect" presStyleLbl="bgShp" presStyleIdx="1" presStyleCnt="3"/>
      <dgm:spPr/>
    </dgm:pt>
    <dgm:pt modelId="{B09B4922-F157-4E54-B088-4E5245DB174C}" type="pres">
      <dgm:prSet presAssocID="{9F383960-0934-433F-8CC8-C0D044A505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1116A36-81D4-48E9-A3F0-093963E629DD}" type="pres">
      <dgm:prSet presAssocID="{9F383960-0934-433F-8CC8-C0D044A505BE}" presName="spaceRect" presStyleCnt="0"/>
      <dgm:spPr/>
    </dgm:pt>
    <dgm:pt modelId="{02B41ADF-69BA-459C-B405-A825D4C9EC85}" type="pres">
      <dgm:prSet presAssocID="{9F383960-0934-433F-8CC8-C0D044A505BE}" presName="parTx" presStyleLbl="revTx" presStyleIdx="1" presStyleCnt="3">
        <dgm:presLayoutVars>
          <dgm:chMax val="0"/>
          <dgm:chPref val="0"/>
        </dgm:presLayoutVars>
      </dgm:prSet>
      <dgm:spPr/>
    </dgm:pt>
    <dgm:pt modelId="{6F6D1F67-CE26-4282-991C-61E300E8DAFA}" type="pres">
      <dgm:prSet presAssocID="{5B34CD9B-8234-42A2-AD99-E1EDC3540018}" presName="sibTrans" presStyleCnt="0"/>
      <dgm:spPr/>
    </dgm:pt>
    <dgm:pt modelId="{6C5B12EB-CB8F-4A6B-8E13-EABF51A57499}" type="pres">
      <dgm:prSet presAssocID="{2114590A-E6B9-4A26-9D5D-C26574723558}" presName="compNode" presStyleCnt="0"/>
      <dgm:spPr/>
    </dgm:pt>
    <dgm:pt modelId="{7AED43AD-7497-468E-B90B-763B48AEA17C}" type="pres">
      <dgm:prSet presAssocID="{2114590A-E6B9-4A26-9D5D-C26574723558}" presName="bgRect" presStyleLbl="bgShp" presStyleIdx="2" presStyleCnt="3"/>
      <dgm:spPr/>
    </dgm:pt>
    <dgm:pt modelId="{28403C84-1DFB-4E7E-86CF-2EBD20BF83EB}" type="pres">
      <dgm:prSet presAssocID="{2114590A-E6B9-4A26-9D5D-C265747235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öffnetes Schloss"/>
        </a:ext>
      </dgm:extLst>
    </dgm:pt>
    <dgm:pt modelId="{8406E1E8-07B9-40DC-B4AC-6EE55A46D24B}" type="pres">
      <dgm:prSet presAssocID="{2114590A-E6B9-4A26-9D5D-C26574723558}" presName="spaceRect" presStyleCnt="0"/>
      <dgm:spPr/>
    </dgm:pt>
    <dgm:pt modelId="{CBE93145-ADCE-4D16-A921-A582C4EFB0C5}" type="pres">
      <dgm:prSet presAssocID="{2114590A-E6B9-4A26-9D5D-C265747235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F84A5E-5F8C-43C6-B878-E6972496B84C}" type="presOf" srcId="{2114590A-E6B9-4A26-9D5D-C26574723558}" destId="{CBE93145-ADCE-4D16-A921-A582C4EFB0C5}" srcOrd="0" destOrd="0" presId="urn:microsoft.com/office/officeart/2018/2/layout/IconVerticalSolidList"/>
    <dgm:cxn modelId="{F7631968-6157-48A1-8E25-470004FE5A07}" type="presOf" srcId="{9F383960-0934-433F-8CC8-C0D044A505BE}" destId="{02B41ADF-69BA-459C-B405-A825D4C9EC85}" srcOrd="0" destOrd="0" presId="urn:microsoft.com/office/officeart/2018/2/layout/IconVerticalSolidList"/>
    <dgm:cxn modelId="{2D8F2D78-95B5-44CA-BAF5-38884547D38D}" srcId="{362B6DAD-7B07-47A6-B8ED-881F91B9C602}" destId="{2114590A-E6B9-4A26-9D5D-C26574723558}" srcOrd="2" destOrd="0" parTransId="{84562321-A8BF-4850-A4CB-1579A565B277}" sibTransId="{D03A27D2-3E02-421E-939B-D4C5F829C5AE}"/>
    <dgm:cxn modelId="{3FB85D79-AFAB-4811-BBBA-0CEE60B0F1AF}" srcId="{362B6DAD-7B07-47A6-B8ED-881F91B9C602}" destId="{4FEC61FC-BD0B-4BA4-B2C2-0B1C12447C3A}" srcOrd="0" destOrd="0" parTransId="{18AE0212-9111-4CDF-BA03-8477917DE492}" sibTransId="{3830697A-57B0-4552-B63D-EE36DF4EE631}"/>
    <dgm:cxn modelId="{853B187A-017A-40B0-922C-12E0D15A3374}" type="presOf" srcId="{362B6DAD-7B07-47A6-B8ED-881F91B9C602}" destId="{F5A82F5D-08EA-4D47-B8DB-C52A2FCC991F}" srcOrd="0" destOrd="0" presId="urn:microsoft.com/office/officeart/2018/2/layout/IconVerticalSolidList"/>
    <dgm:cxn modelId="{0B673B94-B2DD-46F1-94F8-41887EC4F2A2}" srcId="{362B6DAD-7B07-47A6-B8ED-881F91B9C602}" destId="{9F383960-0934-433F-8CC8-C0D044A505BE}" srcOrd="1" destOrd="0" parTransId="{B8B3B5B1-34AC-49DD-83F9-92085129C95A}" sibTransId="{5B34CD9B-8234-42A2-AD99-E1EDC3540018}"/>
    <dgm:cxn modelId="{E0C043D8-6810-4C12-848B-A2432C8386FD}" type="presOf" srcId="{4FEC61FC-BD0B-4BA4-B2C2-0B1C12447C3A}" destId="{55231741-3028-479F-AC2A-84D5B457672D}" srcOrd="0" destOrd="0" presId="urn:microsoft.com/office/officeart/2018/2/layout/IconVerticalSolidList"/>
    <dgm:cxn modelId="{FC6DBB3D-9E3E-488E-AD5C-6A40944CAEE4}" type="presParOf" srcId="{F5A82F5D-08EA-4D47-B8DB-C52A2FCC991F}" destId="{52A33EED-E299-4786-B895-B6DFA9334DB7}" srcOrd="0" destOrd="0" presId="urn:microsoft.com/office/officeart/2018/2/layout/IconVerticalSolidList"/>
    <dgm:cxn modelId="{91FC9A88-DB24-4B42-8C3E-7EB602B2A3BB}" type="presParOf" srcId="{52A33EED-E299-4786-B895-B6DFA9334DB7}" destId="{150F5425-637A-43C1-9468-FA9CC4634102}" srcOrd="0" destOrd="0" presId="urn:microsoft.com/office/officeart/2018/2/layout/IconVerticalSolidList"/>
    <dgm:cxn modelId="{7E7D313C-64AA-4946-A47C-6ADAA93D3445}" type="presParOf" srcId="{52A33EED-E299-4786-B895-B6DFA9334DB7}" destId="{B94CD743-8BED-4CF9-8B73-171D7138FD93}" srcOrd="1" destOrd="0" presId="urn:microsoft.com/office/officeart/2018/2/layout/IconVerticalSolidList"/>
    <dgm:cxn modelId="{0C7F436F-A66A-42FC-911E-1ABCFF2DF011}" type="presParOf" srcId="{52A33EED-E299-4786-B895-B6DFA9334DB7}" destId="{4D1AD792-1B3B-4947-9C23-B4F3E8A57393}" srcOrd="2" destOrd="0" presId="urn:microsoft.com/office/officeart/2018/2/layout/IconVerticalSolidList"/>
    <dgm:cxn modelId="{829EBA89-75A4-48DD-8EDC-05264E0C9A77}" type="presParOf" srcId="{52A33EED-E299-4786-B895-B6DFA9334DB7}" destId="{55231741-3028-479F-AC2A-84D5B457672D}" srcOrd="3" destOrd="0" presId="urn:microsoft.com/office/officeart/2018/2/layout/IconVerticalSolidList"/>
    <dgm:cxn modelId="{36F03DDC-4A65-4D99-9200-9AFBA333D71D}" type="presParOf" srcId="{F5A82F5D-08EA-4D47-B8DB-C52A2FCC991F}" destId="{26D7C8E5-27DE-4927-A17A-443E07EEC58A}" srcOrd="1" destOrd="0" presId="urn:microsoft.com/office/officeart/2018/2/layout/IconVerticalSolidList"/>
    <dgm:cxn modelId="{18B343D7-2B75-4935-9981-5E78F3B7F48E}" type="presParOf" srcId="{F5A82F5D-08EA-4D47-B8DB-C52A2FCC991F}" destId="{4C31EAC4-722D-4359-BF65-F611AC820BD4}" srcOrd="2" destOrd="0" presId="urn:microsoft.com/office/officeart/2018/2/layout/IconVerticalSolidList"/>
    <dgm:cxn modelId="{D9A116CF-998C-4E4A-B59B-3A83B5EE5ED8}" type="presParOf" srcId="{4C31EAC4-722D-4359-BF65-F611AC820BD4}" destId="{3117D72F-7FCC-4397-9A19-E138340281CE}" srcOrd="0" destOrd="0" presId="urn:microsoft.com/office/officeart/2018/2/layout/IconVerticalSolidList"/>
    <dgm:cxn modelId="{AB4BFB12-A5D0-4931-99B3-6F00C80646F6}" type="presParOf" srcId="{4C31EAC4-722D-4359-BF65-F611AC820BD4}" destId="{B09B4922-F157-4E54-B088-4E5245DB174C}" srcOrd="1" destOrd="0" presId="urn:microsoft.com/office/officeart/2018/2/layout/IconVerticalSolidList"/>
    <dgm:cxn modelId="{7AC906BC-9A78-453B-B180-FCDC0296FE7B}" type="presParOf" srcId="{4C31EAC4-722D-4359-BF65-F611AC820BD4}" destId="{51116A36-81D4-48E9-A3F0-093963E629DD}" srcOrd="2" destOrd="0" presId="urn:microsoft.com/office/officeart/2018/2/layout/IconVerticalSolidList"/>
    <dgm:cxn modelId="{671E01E0-12D0-443B-9704-07174AA73597}" type="presParOf" srcId="{4C31EAC4-722D-4359-BF65-F611AC820BD4}" destId="{02B41ADF-69BA-459C-B405-A825D4C9EC85}" srcOrd="3" destOrd="0" presId="urn:microsoft.com/office/officeart/2018/2/layout/IconVerticalSolidList"/>
    <dgm:cxn modelId="{D4D83DE2-E9C7-400F-B5E4-A176FD968B7D}" type="presParOf" srcId="{F5A82F5D-08EA-4D47-B8DB-C52A2FCC991F}" destId="{6F6D1F67-CE26-4282-991C-61E300E8DAFA}" srcOrd="3" destOrd="0" presId="urn:microsoft.com/office/officeart/2018/2/layout/IconVerticalSolidList"/>
    <dgm:cxn modelId="{939F431C-E279-4156-8930-AD63D5673534}" type="presParOf" srcId="{F5A82F5D-08EA-4D47-B8DB-C52A2FCC991F}" destId="{6C5B12EB-CB8F-4A6B-8E13-EABF51A57499}" srcOrd="4" destOrd="0" presId="urn:microsoft.com/office/officeart/2018/2/layout/IconVerticalSolidList"/>
    <dgm:cxn modelId="{AB873EE8-A22F-4249-8E10-DBDD25470794}" type="presParOf" srcId="{6C5B12EB-CB8F-4A6B-8E13-EABF51A57499}" destId="{7AED43AD-7497-468E-B90B-763B48AEA17C}" srcOrd="0" destOrd="0" presId="urn:microsoft.com/office/officeart/2018/2/layout/IconVerticalSolidList"/>
    <dgm:cxn modelId="{17C1888B-1E65-4D37-AC16-96F959B41B3D}" type="presParOf" srcId="{6C5B12EB-CB8F-4A6B-8E13-EABF51A57499}" destId="{28403C84-1DFB-4E7E-86CF-2EBD20BF83EB}" srcOrd="1" destOrd="0" presId="urn:microsoft.com/office/officeart/2018/2/layout/IconVerticalSolidList"/>
    <dgm:cxn modelId="{38E1EC63-79F7-40D2-96D4-C108237D2E31}" type="presParOf" srcId="{6C5B12EB-CB8F-4A6B-8E13-EABF51A57499}" destId="{8406E1E8-07B9-40DC-B4AC-6EE55A46D24B}" srcOrd="2" destOrd="0" presId="urn:microsoft.com/office/officeart/2018/2/layout/IconVerticalSolidList"/>
    <dgm:cxn modelId="{9086CB95-1791-40F5-B82E-C319A53CD845}" type="presParOf" srcId="{6C5B12EB-CB8F-4A6B-8E13-EABF51A57499}" destId="{CBE93145-ADCE-4D16-A921-A582C4EFB0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E51532-CE99-447C-8810-F9F5E61A5F0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C815FF-2C03-4AA0-843C-49F97C1B5A1B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Speed</a:t>
          </a:r>
        </a:p>
      </dgm:t>
    </dgm:pt>
    <dgm:pt modelId="{8AB2E993-F3F3-4CD9-B636-5F092C2CEFB4}" type="parTrans" cxnId="{EB15F81D-7566-41A9-86E8-1422A9EB3855}">
      <dgm:prSet/>
      <dgm:spPr/>
      <dgm:t>
        <a:bodyPr/>
        <a:lstStyle/>
        <a:p>
          <a:endParaRPr lang="en-GB"/>
        </a:p>
      </dgm:t>
    </dgm:pt>
    <dgm:pt modelId="{13D89A4B-2544-472E-947B-08D7ED5C3E38}" type="sibTrans" cxnId="{EB15F81D-7566-41A9-86E8-1422A9EB3855}">
      <dgm:prSet/>
      <dgm:spPr/>
      <dgm:t>
        <a:bodyPr/>
        <a:lstStyle/>
        <a:p>
          <a:endParaRPr lang="en-GB"/>
        </a:p>
      </dgm:t>
    </dgm:pt>
    <dgm:pt modelId="{383FB92E-AF10-4A20-B642-3D6E5AE8DA56}">
      <dgm:prSet phldrT="[Text]"/>
      <dgm:spPr>
        <a:solidFill>
          <a:srgbClr val="00B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/>
            <a:t>Up to 10Gbps data rate</a:t>
          </a:r>
        </a:p>
      </dgm:t>
    </dgm:pt>
    <dgm:pt modelId="{333160E2-6B34-4110-8EFD-5B2F8A524469}" type="parTrans" cxnId="{65F49E27-E3CC-48B2-A7E2-A38C4E297BCE}">
      <dgm:prSet/>
      <dgm:spPr/>
      <dgm:t>
        <a:bodyPr/>
        <a:lstStyle/>
        <a:p>
          <a:endParaRPr lang="en-GB"/>
        </a:p>
      </dgm:t>
    </dgm:pt>
    <dgm:pt modelId="{6923230C-5AA6-4A62-93BF-077294171AEB}" type="sibTrans" cxnId="{65F49E27-E3CC-48B2-A7E2-A38C4E297BCE}">
      <dgm:prSet/>
      <dgm:spPr/>
      <dgm:t>
        <a:bodyPr/>
        <a:lstStyle/>
        <a:p>
          <a:endParaRPr lang="en-GB"/>
        </a:p>
      </dgm:t>
    </dgm:pt>
    <dgm:pt modelId="{49D8BD2A-217A-4B36-9BE6-877A5644165B}">
      <dgm:prSet phldrT="[Text]"/>
      <dgm:spPr>
        <a:solidFill>
          <a:srgbClr val="00B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/>
            <a:t>1 millisecond latency</a:t>
          </a:r>
        </a:p>
      </dgm:t>
    </dgm:pt>
    <dgm:pt modelId="{677E12A4-45D0-47CF-8358-C5F8DBC3EA84}" type="parTrans" cxnId="{D3F66C80-28D5-4825-85C6-96A0F7491C8F}">
      <dgm:prSet/>
      <dgm:spPr/>
      <dgm:t>
        <a:bodyPr/>
        <a:lstStyle/>
        <a:p>
          <a:endParaRPr lang="en-GB"/>
        </a:p>
      </dgm:t>
    </dgm:pt>
    <dgm:pt modelId="{9D1754D6-A420-4D9B-A1C3-F543DFE43BA6}" type="sibTrans" cxnId="{D3F66C80-28D5-4825-85C6-96A0F7491C8F}">
      <dgm:prSet/>
      <dgm:spPr/>
      <dgm:t>
        <a:bodyPr/>
        <a:lstStyle/>
        <a:p>
          <a:endParaRPr lang="en-GB"/>
        </a:p>
      </dgm:t>
    </dgm:pt>
    <dgm:pt modelId="{ECDFCA81-F8CD-4D8A-9634-135FCA3401D8}">
      <dgm:prSet phldrT="[Text]"/>
      <dgm:spPr/>
      <dgm:t>
        <a:bodyPr/>
        <a:lstStyle/>
        <a:p>
          <a:r>
            <a:rPr lang="en-GB"/>
            <a:t>Availability</a:t>
          </a:r>
        </a:p>
      </dgm:t>
    </dgm:pt>
    <dgm:pt modelId="{025FD3DF-633C-4F03-8C5E-6C23F7CADB74}" type="parTrans" cxnId="{EFE4E715-5E32-4DB9-8DD4-75E4B4FCD718}">
      <dgm:prSet/>
      <dgm:spPr/>
      <dgm:t>
        <a:bodyPr/>
        <a:lstStyle/>
        <a:p>
          <a:endParaRPr lang="en-GB"/>
        </a:p>
      </dgm:t>
    </dgm:pt>
    <dgm:pt modelId="{12A73F9E-35B4-4AC5-9AFE-BA494F2DC6ED}" type="sibTrans" cxnId="{EFE4E715-5E32-4DB9-8DD4-75E4B4FCD718}">
      <dgm:prSet/>
      <dgm:spPr/>
      <dgm:t>
        <a:bodyPr/>
        <a:lstStyle/>
        <a:p>
          <a:endParaRPr lang="en-GB"/>
        </a:p>
      </dgm:t>
    </dgm:pt>
    <dgm:pt modelId="{C5B3F565-C8AE-487C-B3F7-F6E57543AED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99,999% availability</a:t>
          </a:r>
        </a:p>
      </dgm:t>
    </dgm:pt>
    <dgm:pt modelId="{876F319F-A776-48DF-AC07-D76454425691}" type="parTrans" cxnId="{A5772160-CCEF-40DD-827D-8FF015E0187B}">
      <dgm:prSet/>
      <dgm:spPr/>
      <dgm:t>
        <a:bodyPr/>
        <a:lstStyle/>
        <a:p>
          <a:endParaRPr lang="en-GB"/>
        </a:p>
      </dgm:t>
    </dgm:pt>
    <dgm:pt modelId="{38CBE2B2-C2EE-4F8D-B3CB-88567C8E14B9}" type="sibTrans" cxnId="{A5772160-CCEF-40DD-827D-8FF015E0187B}">
      <dgm:prSet/>
      <dgm:spPr/>
      <dgm:t>
        <a:bodyPr/>
        <a:lstStyle/>
        <a:p>
          <a:endParaRPr lang="en-GB"/>
        </a:p>
      </dgm:t>
    </dgm:pt>
    <dgm:pt modelId="{B38231C3-ED36-4294-AA80-98257165859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90% reduction of network energy usage</a:t>
          </a:r>
        </a:p>
      </dgm:t>
    </dgm:pt>
    <dgm:pt modelId="{ADA8BD7D-B938-44DE-A6A6-23E2AB3E9ADC}" type="parTrans" cxnId="{FB7229C5-6B30-402E-ADB3-3221C46CCD1A}">
      <dgm:prSet/>
      <dgm:spPr/>
      <dgm:t>
        <a:bodyPr/>
        <a:lstStyle/>
        <a:p>
          <a:endParaRPr lang="en-GB"/>
        </a:p>
      </dgm:t>
    </dgm:pt>
    <dgm:pt modelId="{7A8844B8-B5D5-4DEB-994B-4A576682FC68}" type="sibTrans" cxnId="{FB7229C5-6B30-402E-ADB3-3221C46CCD1A}">
      <dgm:prSet/>
      <dgm:spPr/>
      <dgm:t>
        <a:bodyPr/>
        <a:lstStyle/>
        <a:p>
          <a:endParaRPr lang="en-GB"/>
        </a:p>
      </dgm:t>
    </dgm:pt>
    <dgm:pt modelId="{0E166989-405B-45D4-99E4-FF61EFC91BF7}">
      <dgm:prSet phldrT="[Text]"/>
      <dgm:spPr>
        <a:solidFill>
          <a:srgbClr val="7030A0"/>
        </a:solidFill>
      </dgm:spPr>
      <dgm:t>
        <a:bodyPr/>
        <a:lstStyle/>
        <a:p>
          <a:r>
            <a:rPr lang="en-GB" sz="2300"/>
            <a:t>Special features</a:t>
          </a:r>
        </a:p>
      </dgm:t>
    </dgm:pt>
    <dgm:pt modelId="{6FBDC51E-EB30-41C9-8489-212A0FE96F01}" type="parTrans" cxnId="{27A08D90-685F-4A3C-8578-A896A55105CB}">
      <dgm:prSet/>
      <dgm:spPr/>
      <dgm:t>
        <a:bodyPr/>
        <a:lstStyle/>
        <a:p>
          <a:endParaRPr lang="en-GB"/>
        </a:p>
      </dgm:t>
    </dgm:pt>
    <dgm:pt modelId="{8F5403E4-01BC-4CC1-AE4F-22E865613F6C}" type="sibTrans" cxnId="{27A08D90-685F-4A3C-8578-A896A55105CB}">
      <dgm:prSet/>
      <dgm:spPr/>
      <dgm:t>
        <a:bodyPr/>
        <a:lstStyle/>
        <a:p>
          <a:endParaRPr lang="en-GB"/>
        </a:p>
      </dgm:t>
    </dgm:pt>
    <dgm:pt modelId="{BBA8BDD4-2FB8-420E-9237-92928900AF2D}">
      <dgm:prSet phldrT="[Text]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800"/>
            <a:t>Network Slicing</a:t>
          </a:r>
        </a:p>
      </dgm:t>
    </dgm:pt>
    <dgm:pt modelId="{8929E17A-FEF3-46B9-9B78-D2D4E588CDD6}" type="parTrans" cxnId="{53952D60-2134-48C0-8874-0C01E0218075}">
      <dgm:prSet/>
      <dgm:spPr/>
      <dgm:t>
        <a:bodyPr/>
        <a:lstStyle/>
        <a:p>
          <a:endParaRPr lang="en-GB"/>
        </a:p>
      </dgm:t>
    </dgm:pt>
    <dgm:pt modelId="{B80F9440-BD6E-4ECC-AC2A-F5F7AE6472FC}" type="sibTrans" cxnId="{53952D60-2134-48C0-8874-0C01E0218075}">
      <dgm:prSet/>
      <dgm:spPr/>
      <dgm:t>
        <a:bodyPr/>
        <a:lstStyle/>
        <a:p>
          <a:endParaRPr lang="en-GB"/>
        </a:p>
      </dgm:t>
    </dgm:pt>
    <dgm:pt modelId="{B60D8415-0FBF-477B-9803-A12E4CCBAD76}">
      <dgm:prSet phldrT="[Text]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800"/>
            <a:t>Private Networks</a:t>
          </a:r>
        </a:p>
      </dgm:t>
    </dgm:pt>
    <dgm:pt modelId="{0C33F05A-B3F9-43A1-872E-0068854EBA61}" type="parTrans" cxnId="{AAF004D9-1EAB-41F3-81A7-3B38F577465F}">
      <dgm:prSet/>
      <dgm:spPr/>
      <dgm:t>
        <a:bodyPr/>
        <a:lstStyle/>
        <a:p>
          <a:endParaRPr lang="en-GB"/>
        </a:p>
      </dgm:t>
    </dgm:pt>
    <dgm:pt modelId="{E39E67C8-6E16-4955-878B-C45BCC547B31}" type="sibTrans" cxnId="{AAF004D9-1EAB-41F3-81A7-3B38F577465F}">
      <dgm:prSet/>
      <dgm:spPr/>
      <dgm:t>
        <a:bodyPr/>
        <a:lstStyle/>
        <a:p>
          <a:endParaRPr lang="en-GB"/>
        </a:p>
      </dgm:t>
    </dgm:pt>
    <dgm:pt modelId="{9E34D5F8-E4C0-4AF1-9241-9BFE4539B579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10 to 100x improvement to 4G</a:t>
          </a:r>
        </a:p>
      </dgm:t>
    </dgm:pt>
    <dgm:pt modelId="{4875AA65-256A-42CD-875E-789DC79CC0DE}" type="parTrans" cxnId="{DDC93E37-8E7E-40FD-B4E2-677D298A7B6D}">
      <dgm:prSet/>
      <dgm:spPr/>
      <dgm:t>
        <a:bodyPr/>
        <a:lstStyle/>
        <a:p>
          <a:endParaRPr lang="en-GB"/>
        </a:p>
      </dgm:t>
    </dgm:pt>
    <dgm:pt modelId="{46BD00D6-5CC3-429F-8602-3298E9AE0FDD}" type="sibTrans" cxnId="{DDC93E37-8E7E-40FD-B4E2-677D298A7B6D}">
      <dgm:prSet/>
      <dgm:spPr/>
      <dgm:t>
        <a:bodyPr/>
        <a:lstStyle/>
        <a:p>
          <a:endParaRPr lang="en-GB"/>
        </a:p>
      </dgm:t>
    </dgm:pt>
    <dgm:pt modelId="{59AD2B0A-D1E1-43B7-A24C-5569C28F6A64}">
      <dgm:prSet phldrT="[Text]"/>
      <dgm:spPr>
        <a:solidFill>
          <a:srgbClr val="00B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/>
            <a:t>100x connected devices</a:t>
          </a:r>
        </a:p>
      </dgm:t>
    </dgm:pt>
    <dgm:pt modelId="{87A6F7AB-651A-42DE-BE2E-3664A43C6628}" type="parTrans" cxnId="{C0E0E997-FA17-460D-8606-F0E5EEB274A9}">
      <dgm:prSet/>
      <dgm:spPr/>
      <dgm:t>
        <a:bodyPr/>
        <a:lstStyle/>
        <a:p>
          <a:endParaRPr lang="en-GB"/>
        </a:p>
      </dgm:t>
    </dgm:pt>
    <dgm:pt modelId="{73413A45-A70D-4E8A-AAA8-0CA0E9CC7C07}" type="sibTrans" cxnId="{C0E0E997-FA17-460D-8606-F0E5EEB274A9}">
      <dgm:prSet/>
      <dgm:spPr/>
      <dgm:t>
        <a:bodyPr/>
        <a:lstStyle/>
        <a:p>
          <a:endParaRPr lang="en-GB"/>
        </a:p>
      </dgm:t>
    </dgm:pt>
    <dgm:pt modelId="{8FCEE873-4761-4D11-A973-7DD6267A4551}">
      <dgm:prSet phldrT="[Text]"/>
      <dgm:spPr>
        <a:solidFill>
          <a:srgbClr val="00B05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/>
            <a:t>Flexible frequency 1GHz to 100GHz</a:t>
          </a:r>
        </a:p>
      </dgm:t>
    </dgm:pt>
    <dgm:pt modelId="{ED0E2EBC-E84A-4812-AAD7-5DD222F49A77}" type="parTrans" cxnId="{5C2F253C-4217-43A9-B4AB-2C6CC4EC73CC}">
      <dgm:prSet/>
      <dgm:spPr/>
      <dgm:t>
        <a:bodyPr/>
        <a:lstStyle/>
        <a:p>
          <a:endParaRPr lang="en-GB"/>
        </a:p>
      </dgm:t>
    </dgm:pt>
    <dgm:pt modelId="{E44A048F-5CB6-4E04-81F6-C9F9C29071C4}" type="sibTrans" cxnId="{5C2F253C-4217-43A9-B4AB-2C6CC4EC73CC}">
      <dgm:prSet/>
      <dgm:spPr/>
      <dgm:t>
        <a:bodyPr/>
        <a:lstStyle/>
        <a:p>
          <a:endParaRPr lang="en-GB"/>
        </a:p>
      </dgm:t>
    </dgm:pt>
    <dgm:pt modelId="{44AC8EA4-5FC9-40ED-B9B9-E7865AB440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100% world-wide coverage</a:t>
          </a:r>
        </a:p>
      </dgm:t>
    </dgm:pt>
    <dgm:pt modelId="{9F1A8A32-91B7-4711-97FD-E873ED24F092}" type="parTrans" cxnId="{D9C62939-E6C5-4B3B-B082-33E5B2852F0A}">
      <dgm:prSet/>
      <dgm:spPr/>
      <dgm:t>
        <a:bodyPr/>
        <a:lstStyle/>
        <a:p>
          <a:endParaRPr lang="en-GB"/>
        </a:p>
      </dgm:t>
    </dgm:pt>
    <dgm:pt modelId="{E0BA9717-9611-47D3-93D3-C38754B545E6}" type="sibTrans" cxnId="{D9C62939-E6C5-4B3B-B082-33E5B2852F0A}">
      <dgm:prSet/>
      <dgm:spPr/>
      <dgm:t>
        <a:bodyPr/>
        <a:lstStyle/>
        <a:p>
          <a:endParaRPr lang="en-GB"/>
        </a:p>
      </dgm:t>
    </dgm:pt>
    <dgm:pt modelId="{3908C4CD-EA7D-4BA0-BFC6-B1FC1CC4859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Up to 10-year battery life for low-power IoT devices</a:t>
          </a:r>
        </a:p>
      </dgm:t>
    </dgm:pt>
    <dgm:pt modelId="{58E06B8E-19CA-4155-B235-23E38652A289}" type="parTrans" cxnId="{F4BABCFD-CE51-4CE0-9102-81213C19031E}">
      <dgm:prSet/>
      <dgm:spPr/>
      <dgm:t>
        <a:bodyPr/>
        <a:lstStyle/>
        <a:p>
          <a:endParaRPr lang="en-GB"/>
        </a:p>
      </dgm:t>
    </dgm:pt>
    <dgm:pt modelId="{1E79D832-9B31-4C00-AD70-DA2833CA8283}" type="sibTrans" cxnId="{F4BABCFD-CE51-4CE0-9102-81213C19031E}">
      <dgm:prSet/>
      <dgm:spPr/>
      <dgm:t>
        <a:bodyPr/>
        <a:lstStyle/>
        <a:p>
          <a:endParaRPr lang="en-GB"/>
        </a:p>
      </dgm:t>
    </dgm:pt>
    <dgm:pt modelId="{82BE5790-B2DC-411D-ACFB-AC9293923667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200"/>
            <a:t>Enhanced Mobile Broadband</a:t>
          </a:r>
        </a:p>
      </dgm:t>
    </dgm:pt>
    <dgm:pt modelId="{7B1E7BE7-506F-4D1C-811A-3C1ED36B16FB}" type="parTrans" cxnId="{3CC60487-0B65-4973-AFFE-22C959E439E9}">
      <dgm:prSet/>
      <dgm:spPr/>
      <dgm:t>
        <a:bodyPr/>
        <a:lstStyle/>
        <a:p>
          <a:endParaRPr lang="en-GB"/>
        </a:p>
      </dgm:t>
    </dgm:pt>
    <dgm:pt modelId="{B5956158-8E74-4616-AD2D-6E62733690A4}" type="sibTrans" cxnId="{3CC60487-0B65-4973-AFFE-22C959E439E9}">
      <dgm:prSet/>
      <dgm:spPr/>
      <dgm:t>
        <a:bodyPr/>
        <a:lstStyle/>
        <a:p>
          <a:endParaRPr lang="en-GB"/>
        </a:p>
      </dgm:t>
    </dgm:pt>
    <dgm:pt modelId="{FB6B0016-2E10-4333-9354-31B94112ED89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200"/>
            <a:t>Ultra Reliable Low Latency Communication</a:t>
          </a:r>
        </a:p>
      </dgm:t>
    </dgm:pt>
    <dgm:pt modelId="{817F33A9-4CC6-492D-8653-2A3F8E6B3324}" type="parTrans" cxnId="{A78CCB1D-4DF6-4B77-92FA-95F459550D4D}">
      <dgm:prSet/>
      <dgm:spPr/>
      <dgm:t>
        <a:bodyPr/>
        <a:lstStyle/>
        <a:p>
          <a:endParaRPr lang="en-GB"/>
        </a:p>
      </dgm:t>
    </dgm:pt>
    <dgm:pt modelId="{33702050-56CE-4CD4-A738-38082E207694}" type="sibTrans" cxnId="{A78CCB1D-4DF6-4B77-92FA-95F459550D4D}">
      <dgm:prSet/>
      <dgm:spPr/>
      <dgm:t>
        <a:bodyPr/>
        <a:lstStyle/>
        <a:p>
          <a:endParaRPr lang="en-GB"/>
        </a:p>
      </dgm:t>
    </dgm:pt>
    <dgm:pt modelId="{040CD32C-CAC4-4871-9878-4862157E47C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200"/>
            <a:t>Massive Machine-Type Communication</a:t>
          </a:r>
        </a:p>
      </dgm:t>
    </dgm:pt>
    <dgm:pt modelId="{04206286-28BE-4B72-90F8-D93CA36DFFA0}" type="parTrans" cxnId="{3E33201E-B721-4032-A76C-297972955A11}">
      <dgm:prSet/>
      <dgm:spPr/>
      <dgm:t>
        <a:bodyPr/>
        <a:lstStyle/>
        <a:p>
          <a:endParaRPr lang="en-GB"/>
        </a:p>
      </dgm:t>
    </dgm:pt>
    <dgm:pt modelId="{4F6304F6-620B-4D66-856A-6332D54D0600}" type="sibTrans" cxnId="{3E33201E-B721-4032-A76C-297972955A11}">
      <dgm:prSet/>
      <dgm:spPr/>
      <dgm:t>
        <a:bodyPr/>
        <a:lstStyle/>
        <a:p>
          <a:endParaRPr lang="en-GB"/>
        </a:p>
      </dgm:t>
    </dgm:pt>
    <dgm:pt modelId="{5A07FF20-E4D2-4B7C-B5A2-05C35BF865AC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200"/>
            <a:t>Dedicated network to the owner, independently managed and easy to deploy</a:t>
          </a:r>
          <a:endParaRPr lang="en-GB" sz="1200"/>
        </a:p>
      </dgm:t>
    </dgm:pt>
    <dgm:pt modelId="{4159F220-D0C2-48F4-BC29-F5B8EF74E50E}" type="parTrans" cxnId="{1400DD1B-6574-4225-BC2F-4E5A97C5AA21}">
      <dgm:prSet/>
      <dgm:spPr/>
      <dgm:t>
        <a:bodyPr/>
        <a:lstStyle/>
        <a:p>
          <a:endParaRPr lang="en-GB"/>
        </a:p>
      </dgm:t>
    </dgm:pt>
    <dgm:pt modelId="{BCD6BACC-E434-4CA5-8B7D-C9218691053D}" type="sibTrans" cxnId="{1400DD1B-6574-4225-BC2F-4E5A97C5AA21}">
      <dgm:prSet/>
      <dgm:spPr/>
      <dgm:t>
        <a:bodyPr/>
        <a:lstStyle/>
        <a:p>
          <a:endParaRPr lang="en-GB"/>
        </a:p>
      </dgm:t>
    </dgm:pt>
    <dgm:pt modelId="{0EEF2E69-C551-49D4-9123-3ADA45A04CF0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200"/>
            <a:t>Comparable to LAN</a:t>
          </a:r>
        </a:p>
      </dgm:t>
    </dgm:pt>
    <dgm:pt modelId="{5B8F92BF-D02B-4295-990C-B5592FA32849}" type="parTrans" cxnId="{EDF0901C-19F2-48BC-AE86-AB0E60C919B6}">
      <dgm:prSet/>
      <dgm:spPr/>
      <dgm:t>
        <a:bodyPr/>
        <a:lstStyle/>
        <a:p>
          <a:endParaRPr lang="en-GB"/>
        </a:p>
      </dgm:t>
    </dgm:pt>
    <dgm:pt modelId="{EC782A2B-F3A1-4FAD-8E5D-92586BA6FA69}" type="sibTrans" cxnId="{EDF0901C-19F2-48BC-AE86-AB0E60C919B6}">
      <dgm:prSet/>
      <dgm:spPr/>
      <dgm:t>
        <a:bodyPr/>
        <a:lstStyle/>
        <a:p>
          <a:endParaRPr lang="en-GB"/>
        </a:p>
      </dgm:t>
    </dgm:pt>
    <dgm:pt modelId="{1DD80CB8-EC11-4A63-ADF1-85C079F378A2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200"/>
            <a:t>Own security policies</a:t>
          </a:r>
        </a:p>
      </dgm:t>
    </dgm:pt>
    <dgm:pt modelId="{E4441641-7FA6-400E-96F7-DA8820F4A91C}" type="parTrans" cxnId="{B6954C8B-606E-4B95-B742-83EB1ECB1C6F}">
      <dgm:prSet/>
      <dgm:spPr/>
      <dgm:t>
        <a:bodyPr/>
        <a:lstStyle/>
        <a:p>
          <a:endParaRPr lang="en-GB"/>
        </a:p>
      </dgm:t>
    </dgm:pt>
    <dgm:pt modelId="{1AAEF700-5AC5-4937-8447-B82B063B97F4}" type="sibTrans" cxnId="{B6954C8B-606E-4B95-B742-83EB1ECB1C6F}">
      <dgm:prSet/>
      <dgm:spPr/>
      <dgm:t>
        <a:bodyPr/>
        <a:lstStyle/>
        <a:p>
          <a:endParaRPr lang="en-GB"/>
        </a:p>
      </dgm:t>
    </dgm:pt>
    <dgm:pt modelId="{92DC3A2F-60BE-47C3-A749-48667F6A1792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sz="1200"/>
            <a:t>Local data storage</a:t>
          </a:r>
        </a:p>
      </dgm:t>
    </dgm:pt>
    <dgm:pt modelId="{90EA2FE7-6C7B-45C7-891F-D21EFE214915}" type="parTrans" cxnId="{AE62C9A6-B956-40A1-A6C5-02CC201A236C}">
      <dgm:prSet/>
      <dgm:spPr/>
      <dgm:t>
        <a:bodyPr/>
        <a:lstStyle/>
        <a:p>
          <a:endParaRPr lang="en-GB"/>
        </a:p>
      </dgm:t>
    </dgm:pt>
    <dgm:pt modelId="{55DD0EC5-28E6-4C2C-91DE-5398E44CBE4E}" type="sibTrans" cxnId="{AE62C9A6-B956-40A1-A6C5-02CC201A236C}">
      <dgm:prSet/>
      <dgm:spPr/>
      <dgm:t>
        <a:bodyPr/>
        <a:lstStyle/>
        <a:p>
          <a:endParaRPr lang="en-GB"/>
        </a:p>
      </dgm:t>
    </dgm:pt>
    <dgm:pt modelId="{3A9B2CCF-6BE9-4E85-AE7D-92BF7B436C46}" type="pres">
      <dgm:prSet presAssocID="{62E51532-CE99-447C-8810-F9F5E61A5F00}" presName="Name0" presStyleCnt="0">
        <dgm:presLayoutVars>
          <dgm:dir/>
          <dgm:resizeHandles val="exact"/>
        </dgm:presLayoutVars>
      </dgm:prSet>
      <dgm:spPr/>
    </dgm:pt>
    <dgm:pt modelId="{B6E995FF-18C6-45EF-9C1E-C3B505EFE9C1}" type="pres">
      <dgm:prSet presAssocID="{00C815FF-2C03-4AA0-843C-49F97C1B5A1B}" presName="node" presStyleLbl="node1" presStyleIdx="0" presStyleCnt="3">
        <dgm:presLayoutVars>
          <dgm:bulletEnabled val="1"/>
        </dgm:presLayoutVars>
      </dgm:prSet>
      <dgm:spPr/>
    </dgm:pt>
    <dgm:pt modelId="{25554127-E0FD-43BD-AA96-D27CE4F83F05}" type="pres">
      <dgm:prSet presAssocID="{13D89A4B-2544-472E-947B-08D7ED5C3E38}" presName="sibTrans" presStyleCnt="0"/>
      <dgm:spPr/>
    </dgm:pt>
    <dgm:pt modelId="{EC2F60CE-F48A-452F-91BF-DA7CBD0FB83F}" type="pres">
      <dgm:prSet presAssocID="{ECDFCA81-F8CD-4D8A-9634-135FCA3401D8}" presName="node" presStyleLbl="node1" presStyleIdx="1" presStyleCnt="3">
        <dgm:presLayoutVars>
          <dgm:bulletEnabled val="1"/>
        </dgm:presLayoutVars>
      </dgm:prSet>
      <dgm:spPr/>
    </dgm:pt>
    <dgm:pt modelId="{6A551A6A-6C74-4783-A799-D28A24D74198}" type="pres">
      <dgm:prSet presAssocID="{12A73F9E-35B4-4AC5-9AFE-BA494F2DC6ED}" presName="sibTrans" presStyleCnt="0"/>
      <dgm:spPr/>
    </dgm:pt>
    <dgm:pt modelId="{E8AAB559-FAD0-40A5-8DB2-E9965A8232E7}" type="pres">
      <dgm:prSet presAssocID="{0E166989-405B-45D4-99E4-FF61EFC91BF7}" presName="node" presStyleLbl="node1" presStyleIdx="2" presStyleCnt="3">
        <dgm:presLayoutVars>
          <dgm:bulletEnabled val="1"/>
        </dgm:presLayoutVars>
      </dgm:prSet>
      <dgm:spPr/>
    </dgm:pt>
  </dgm:ptLst>
  <dgm:cxnLst>
    <dgm:cxn modelId="{6CCC540A-82D8-463B-A047-7E9BC85E0BD4}" type="presOf" srcId="{59AD2B0A-D1E1-43B7-A24C-5569C28F6A64}" destId="{B6E995FF-18C6-45EF-9C1E-C3B505EFE9C1}" srcOrd="0" destOrd="4" presId="urn:microsoft.com/office/officeart/2005/8/layout/hList6"/>
    <dgm:cxn modelId="{EFE4E715-5E32-4DB9-8DD4-75E4B4FCD718}" srcId="{62E51532-CE99-447C-8810-F9F5E61A5F00}" destId="{ECDFCA81-F8CD-4D8A-9634-135FCA3401D8}" srcOrd="1" destOrd="0" parTransId="{025FD3DF-633C-4F03-8C5E-6C23F7CADB74}" sibTransId="{12A73F9E-35B4-4AC5-9AFE-BA494F2DC6ED}"/>
    <dgm:cxn modelId="{7ED9311A-0F42-4E75-82E6-EE75A6683166}" type="presOf" srcId="{62E51532-CE99-447C-8810-F9F5E61A5F00}" destId="{3A9B2CCF-6BE9-4E85-AE7D-92BF7B436C46}" srcOrd="0" destOrd="0" presId="urn:microsoft.com/office/officeart/2005/8/layout/hList6"/>
    <dgm:cxn modelId="{6D3FAF1B-17BA-4B77-B52F-7442345F2622}" type="presOf" srcId="{ECDFCA81-F8CD-4D8A-9634-135FCA3401D8}" destId="{EC2F60CE-F48A-452F-91BF-DA7CBD0FB83F}" srcOrd="0" destOrd="0" presId="urn:microsoft.com/office/officeart/2005/8/layout/hList6"/>
    <dgm:cxn modelId="{1400DD1B-6574-4225-BC2F-4E5A97C5AA21}" srcId="{B60D8415-0FBF-477B-9803-A12E4CCBAD76}" destId="{5A07FF20-E4D2-4B7C-B5A2-05C35BF865AC}" srcOrd="0" destOrd="0" parTransId="{4159F220-D0C2-48F4-BC29-F5B8EF74E50E}" sibTransId="{BCD6BACC-E434-4CA5-8B7D-C9218691053D}"/>
    <dgm:cxn modelId="{EDF0901C-19F2-48BC-AE86-AB0E60C919B6}" srcId="{B60D8415-0FBF-477B-9803-A12E4CCBAD76}" destId="{0EEF2E69-C551-49D4-9123-3ADA45A04CF0}" srcOrd="1" destOrd="0" parTransId="{5B8F92BF-D02B-4295-990C-B5592FA32849}" sibTransId="{EC782A2B-F3A1-4FAD-8E5D-92586BA6FA69}"/>
    <dgm:cxn modelId="{A78CCB1D-4DF6-4B77-92FA-95F459550D4D}" srcId="{BBA8BDD4-2FB8-420E-9237-92928900AF2D}" destId="{FB6B0016-2E10-4333-9354-31B94112ED89}" srcOrd="2" destOrd="0" parTransId="{817F33A9-4CC6-492D-8653-2A3F8E6B3324}" sibTransId="{33702050-56CE-4CD4-A738-38082E207694}"/>
    <dgm:cxn modelId="{EB15F81D-7566-41A9-86E8-1422A9EB3855}" srcId="{62E51532-CE99-447C-8810-F9F5E61A5F00}" destId="{00C815FF-2C03-4AA0-843C-49F97C1B5A1B}" srcOrd="0" destOrd="0" parTransId="{8AB2E993-F3F3-4CD9-B636-5F092C2CEFB4}" sibTransId="{13D89A4B-2544-472E-947B-08D7ED5C3E38}"/>
    <dgm:cxn modelId="{3E33201E-B721-4032-A76C-297972955A11}" srcId="{BBA8BDD4-2FB8-420E-9237-92928900AF2D}" destId="{040CD32C-CAC4-4871-9878-4862157E47C3}" srcOrd="1" destOrd="0" parTransId="{04206286-28BE-4B72-90F8-D93CA36DFFA0}" sibTransId="{4F6304F6-620B-4D66-856A-6332D54D0600}"/>
    <dgm:cxn modelId="{65F49E27-E3CC-48B2-A7E2-A38C4E297BCE}" srcId="{00C815FF-2C03-4AA0-843C-49F97C1B5A1B}" destId="{383FB92E-AF10-4A20-B642-3D6E5AE8DA56}" srcOrd="0" destOrd="0" parTransId="{333160E2-6B34-4110-8EFD-5B2F8A524469}" sibTransId="{6923230C-5AA6-4A62-93BF-077294171AEB}"/>
    <dgm:cxn modelId="{DDC93E37-8E7E-40FD-B4E2-677D298A7B6D}" srcId="{383FB92E-AF10-4A20-B642-3D6E5AE8DA56}" destId="{9E34D5F8-E4C0-4AF1-9241-9BFE4539B579}" srcOrd="0" destOrd="0" parTransId="{4875AA65-256A-42CD-875E-789DC79CC0DE}" sibTransId="{46BD00D6-5CC3-429F-8602-3298E9AE0FDD}"/>
    <dgm:cxn modelId="{D9C62939-E6C5-4B3B-B082-33E5B2852F0A}" srcId="{ECDFCA81-F8CD-4D8A-9634-135FCA3401D8}" destId="{44AC8EA4-5FC9-40ED-B9B9-E7865AB4401D}" srcOrd="1" destOrd="0" parTransId="{9F1A8A32-91B7-4711-97FD-E873ED24F092}" sibTransId="{E0BA9717-9611-47D3-93D3-C38754B545E6}"/>
    <dgm:cxn modelId="{436A8C39-31A1-4FA7-8792-CDD36A431F30}" type="presOf" srcId="{5A07FF20-E4D2-4B7C-B5A2-05C35BF865AC}" destId="{E8AAB559-FAD0-40A5-8DB2-E9965A8232E7}" srcOrd="0" destOrd="6" presId="urn:microsoft.com/office/officeart/2005/8/layout/hList6"/>
    <dgm:cxn modelId="{78AF9539-E3D0-46B8-B687-5E0149155675}" type="presOf" srcId="{B38231C3-ED36-4294-AA80-982571658592}" destId="{EC2F60CE-F48A-452F-91BF-DA7CBD0FB83F}" srcOrd="0" destOrd="3" presId="urn:microsoft.com/office/officeart/2005/8/layout/hList6"/>
    <dgm:cxn modelId="{5C2F253C-4217-43A9-B4AB-2C6CC4EC73CC}" srcId="{00C815FF-2C03-4AA0-843C-49F97C1B5A1B}" destId="{8FCEE873-4761-4D11-A973-7DD6267A4551}" srcOrd="3" destOrd="0" parTransId="{ED0E2EBC-E84A-4812-AAD7-5DD222F49A77}" sibTransId="{E44A048F-5CB6-4E04-81F6-C9F9C29071C4}"/>
    <dgm:cxn modelId="{27D9175C-67CB-4D5D-8317-95D8DF1B574E}" type="presOf" srcId="{040CD32C-CAC4-4871-9878-4862157E47C3}" destId="{E8AAB559-FAD0-40A5-8DB2-E9965A8232E7}" srcOrd="0" destOrd="3" presId="urn:microsoft.com/office/officeart/2005/8/layout/hList6"/>
    <dgm:cxn modelId="{A5772160-CCEF-40DD-827D-8FF015E0187B}" srcId="{ECDFCA81-F8CD-4D8A-9634-135FCA3401D8}" destId="{C5B3F565-C8AE-487C-B3F7-F6E57543AED9}" srcOrd="0" destOrd="0" parTransId="{876F319F-A776-48DF-AC07-D76454425691}" sibTransId="{38CBE2B2-C2EE-4F8D-B3CB-88567C8E14B9}"/>
    <dgm:cxn modelId="{53952D60-2134-48C0-8874-0C01E0218075}" srcId="{0E166989-405B-45D4-99E4-FF61EFC91BF7}" destId="{BBA8BDD4-2FB8-420E-9237-92928900AF2D}" srcOrd="0" destOrd="0" parTransId="{8929E17A-FEF3-46B9-9B78-D2D4E588CDD6}" sibTransId="{B80F9440-BD6E-4ECC-AC2A-F5F7AE6472FC}"/>
    <dgm:cxn modelId="{3742AB67-B7F3-4197-92AB-DAE23BCF6B50}" type="presOf" srcId="{C5B3F565-C8AE-487C-B3F7-F6E57543AED9}" destId="{EC2F60CE-F48A-452F-91BF-DA7CBD0FB83F}" srcOrd="0" destOrd="1" presId="urn:microsoft.com/office/officeart/2005/8/layout/hList6"/>
    <dgm:cxn modelId="{39604D6A-D5EF-4309-BBA0-3375B44F0392}" type="presOf" srcId="{0EEF2E69-C551-49D4-9123-3ADA45A04CF0}" destId="{E8AAB559-FAD0-40A5-8DB2-E9965A8232E7}" srcOrd="0" destOrd="7" presId="urn:microsoft.com/office/officeart/2005/8/layout/hList6"/>
    <dgm:cxn modelId="{1D9DB36A-59EF-4AF0-BCC4-AE9A5F9CD78F}" type="presOf" srcId="{B60D8415-0FBF-477B-9803-A12E4CCBAD76}" destId="{E8AAB559-FAD0-40A5-8DB2-E9965A8232E7}" srcOrd="0" destOrd="5" presId="urn:microsoft.com/office/officeart/2005/8/layout/hList6"/>
    <dgm:cxn modelId="{D654C86A-63B7-484F-A877-AA03087BCA23}" type="presOf" srcId="{0E166989-405B-45D4-99E4-FF61EFC91BF7}" destId="{E8AAB559-FAD0-40A5-8DB2-E9965A8232E7}" srcOrd="0" destOrd="0" presId="urn:microsoft.com/office/officeart/2005/8/layout/hList6"/>
    <dgm:cxn modelId="{9F3F0351-DE2D-4544-8BD0-BDE09BF0BB8E}" type="presOf" srcId="{49D8BD2A-217A-4B36-9BE6-877A5644165B}" destId="{B6E995FF-18C6-45EF-9C1E-C3B505EFE9C1}" srcOrd="0" destOrd="3" presId="urn:microsoft.com/office/officeart/2005/8/layout/hList6"/>
    <dgm:cxn modelId="{892E4457-652E-45E7-930E-E2E9BEDD6B4D}" type="presOf" srcId="{FB6B0016-2E10-4333-9354-31B94112ED89}" destId="{E8AAB559-FAD0-40A5-8DB2-E9965A8232E7}" srcOrd="0" destOrd="4" presId="urn:microsoft.com/office/officeart/2005/8/layout/hList6"/>
    <dgm:cxn modelId="{D3F66C80-28D5-4825-85C6-96A0F7491C8F}" srcId="{00C815FF-2C03-4AA0-843C-49F97C1B5A1B}" destId="{49D8BD2A-217A-4B36-9BE6-877A5644165B}" srcOrd="1" destOrd="0" parTransId="{677E12A4-45D0-47CF-8358-C5F8DBC3EA84}" sibTransId="{9D1754D6-A420-4D9B-A1C3-F543DFE43BA6}"/>
    <dgm:cxn modelId="{F8B05881-B9C6-4B64-A3CD-481A5CEEE120}" type="presOf" srcId="{00C815FF-2C03-4AA0-843C-49F97C1B5A1B}" destId="{B6E995FF-18C6-45EF-9C1E-C3B505EFE9C1}" srcOrd="0" destOrd="0" presId="urn:microsoft.com/office/officeart/2005/8/layout/hList6"/>
    <dgm:cxn modelId="{BB44EE86-2CE2-4B19-A38C-D30149149B50}" type="presOf" srcId="{1DD80CB8-EC11-4A63-ADF1-85C079F378A2}" destId="{E8AAB559-FAD0-40A5-8DB2-E9965A8232E7}" srcOrd="0" destOrd="8" presId="urn:microsoft.com/office/officeart/2005/8/layout/hList6"/>
    <dgm:cxn modelId="{3CC60487-0B65-4973-AFFE-22C959E439E9}" srcId="{BBA8BDD4-2FB8-420E-9237-92928900AF2D}" destId="{82BE5790-B2DC-411D-ACFB-AC9293923667}" srcOrd="0" destOrd="0" parTransId="{7B1E7BE7-506F-4D1C-811A-3C1ED36B16FB}" sibTransId="{B5956158-8E74-4616-AD2D-6E62733690A4}"/>
    <dgm:cxn modelId="{B6954C8B-606E-4B95-B742-83EB1ECB1C6F}" srcId="{B60D8415-0FBF-477B-9803-A12E4CCBAD76}" destId="{1DD80CB8-EC11-4A63-ADF1-85C079F378A2}" srcOrd="2" destOrd="0" parTransId="{E4441641-7FA6-400E-96F7-DA8820F4A91C}" sibTransId="{1AAEF700-5AC5-4937-8447-B82B063B97F4}"/>
    <dgm:cxn modelId="{27A08D90-685F-4A3C-8578-A896A55105CB}" srcId="{62E51532-CE99-447C-8810-F9F5E61A5F00}" destId="{0E166989-405B-45D4-99E4-FF61EFC91BF7}" srcOrd="2" destOrd="0" parTransId="{6FBDC51E-EB30-41C9-8489-212A0FE96F01}" sibTransId="{8F5403E4-01BC-4CC1-AE4F-22E865613F6C}"/>
    <dgm:cxn modelId="{B7924B95-CC81-48DE-AC2F-F2506FAAF1B3}" type="presOf" srcId="{9E34D5F8-E4C0-4AF1-9241-9BFE4539B579}" destId="{B6E995FF-18C6-45EF-9C1E-C3B505EFE9C1}" srcOrd="0" destOrd="2" presId="urn:microsoft.com/office/officeart/2005/8/layout/hList6"/>
    <dgm:cxn modelId="{C0E0E997-FA17-460D-8606-F0E5EEB274A9}" srcId="{00C815FF-2C03-4AA0-843C-49F97C1B5A1B}" destId="{59AD2B0A-D1E1-43B7-A24C-5569C28F6A64}" srcOrd="2" destOrd="0" parTransId="{87A6F7AB-651A-42DE-BE2E-3664A43C6628}" sibTransId="{73413A45-A70D-4E8A-AAA8-0CA0E9CC7C07}"/>
    <dgm:cxn modelId="{AE62C9A6-B956-40A1-A6C5-02CC201A236C}" srcId="{B60D8415-0FBF-477B-9803-A12E4CCBAD76}" destId="{92DC3A2F-60BE-47C3-A749-48667F6A1792}" srcOrd="3" destOrd="0" parTransId="{90EA2FE7-6C7B-45C7-891F-D21EFE214915}" sibTransId="{55DD0EC5-28E6-4C2C-91DE-5398E44CBE4E}"/>
    <dgm:cxn modelId="{6C5692B3-E41A-49B8-98E0-E19AEE4EABFF}" type="presOf" srcId="{BBA8BDD4-2FB8-420E-9237-92928900AF2D}" destId="{E8AAB559-FAD0-40A5-8DB2-E9965A8232E7}" srcOrd="0" destOrd="1" presId="urn:microsoft.com/office/officeart/2005/8/layout/hList6"/>
    <dgm:cxn modelId="{0821E8BF-308F-4143-AB94-36302FE95040}" type="presOf" srcId="{8FCEE873-4761-4D11-A973-7DD6267A4551}" destId="{B6E995FF-18C6-45EF-9C1E-C3B505EFE9C1}" srcOrd="0" destOrd="5" presId="urn:microsoft.com/office/officeart/2005/8/layout/hList6"/>
    <dgm:cxn modelId="{FB7229C5-6B30-402E-ADB3-3221C46CCD1A}" srcId="{ECDFCA81-F8CD-4D8A-9634-135FCA3401D8}" destId="{B38231C3-ED36-4294-AA80-982571658592}" srcOrd="2" destOrd="0" parTransId="{ADA8BD7D-B938-44DE-A6A6-23E2AB3E9ADC}" sibTransId="{7A8844B8-B5D5-4DEB-994B-4A576682FC68}"/>
    <dgm:cxn modelId="{4DFB4DC8-1CE2-4B28-962D-86BC8215BE66}" type="presOf" srcId="{44AC8EA4-5FC9-40ED-B9B9-E7865AB4401D}" destId="{EC2F60CE-F48A-452F-91BF-DA7CBD0FB83F}" srcOrd="0" destOrd="2" presId="urn:microsoft.com/office/officeart/2005/8/layout/hList6"/>
    <dgm:cxn modelId="{AAF004D9-1EAB-41F3-81A7-3B38F577465F}" srcId="{0E166989-405B-45D4-99E4-FF61EFC91BF7}" destId="{B60D8415-0FBF-477B-9803-A12E4CCBAD76}" srcOrd="1" destOrd="0" parTransId="{0C33F05A-B3F9-43A1-872E-0068854EBA61}" sibTransId="{E39E67C8-6E16-4955-878B-C45BCC547B31}"/>
    <dgm:cxn modelId="{FD1B70DA-1D8B-42D6-A5D5-97F078FFA33B}" type="presOf" srcId="{82BE5790-B2DC-411D-ACFB-AC9293923667}" destId="{E8AAB559-FAD0-40A5-8DB2-E9965A8232E7}" srcOrd="0" destOrd="2" presId="urn:microsoft.com/office/officeart/2005/8/layout/hList6"/>
    <dgm:cxn modelId="{D8812CE2-D6ED-433E-8257-EE23CBBBF9EF}" type="presOf" srcId="{92DC3A2F-60BE-47C3-A749-48667F6A1792}" destId="{E8AAB559-FAD0-40A5-8DB2-E9965A8232E7}" srcOrd="0" destOrd="9" presId="urn:microsoft.com/office/officeart/2005/8/layout/hList6"/>
    <dgm:cxn modelId="{6E07FEFB-507D-4E96-8F67-079E68FEF102}" type="presOf" srcId="{383FB92E-AF10-4A20-B642-3D6E5AE8DA56}" destId="{B6E995FF-18C6-45EF-9C1E-C3B505EFE9C1}" srcOrd="0" destOrd="1" presId="urn:microsoft.com/office/officeart/2005/8/layout/hList6"/>
    <dgm:cxn modelId="{09EF30FD-35C1-4716-B263-0C00D3C0D0DF}" type="presOf" srcId="{3908C4CD-EA7D-4BA0-BFC6-B1FC1CC48599}" destId="{EC2F60CE-F48A-452F-91BF-DA7CBD0FB83F}" srcOrd="0" destOrd="4" presId="urn:microsoft.com/office/officeart/2005/8/layout/hList6"/>
    <dgm:cxn modelId="{F4BABCFD-CE51-4CE0-9102-81213C19031E}" srcId="{ECDFCA81-F8CD-4D8A-9634-135FCA3401D8}" destId="{3908C4CD-EA7D-4BA0-BFC6-B1FC1CC48599}" srcOrd="3" destOrd="0" parTransId="{58E06B8E-19CA-4155-B235-23E38652A289}" sibTransId="{1E79D832-9B31-4C00-AD70-DA2833CA8283}"/>
    <dgm:cxn modelId="{E207FB99-DF57-4F14-B713-548BBC97170C}" type="presParOf" srcId="{3A9B2CCF-6BE9-4E85-AE7D-92BF7B436C46}" destId="{B6E995FF-18C6-45EF-9C1E-C3B505EFE9C1}" srcOrd="0" destOrd="0" presId="urn:microsoft.com/office/officeart/2005/8/layout/hList6"/>
    <dgm:cxn modelId="{E53D8926-0079-408B-BAA2-C716366D9D43}" type="presParOf" srcId="{3A9B2CCF-6BE9-4E85-AE7D-92BF7B436C46}" destId="{25554127-E0FD-43BD-AA96-D27CE4F83F05}" srcOrd="1" destOrd="0" presId="urn:microsoft.com/office/officeart/2005/8/layout/hList6"/>
    <dgm:cxn modelId="{E1FAE486-490A-4F8B-820E-AA3BB71435EF}" type="presParOf" srcId="{3A9B2CCF-6BE9-4E85-AE7D-92BF7B436C46}" destId="{EC2F60CE-F48A-452F-91BF-DA7CBD0FB83F}" srcOrd="2" destOrd="0" presId="urn:microsoft.com/office/officeart/2005/8/layout/hList6"/>
    <dgm:cxn modelId="{28063703-3CAF-4EDA-8063-A37B483BE737}" type="presParOf" srcId="{3A9B2CCF-6BE9-4E85-AE7D-92BF7B436C46}" destId="{6A551A6A-6C74-4783-A799-D28A24D74198}" srcOrd="3" destOrd="0" presId="urn:microsoft.com/office/officeart/2005/8/layout/hList6"/>
    <dgm:cxn modelId="{D26DEDD2-29C3-4B1A-8A0C-BA844E7C865A}" type="presParOf" srcId="{3A9B2CCF-6BE9-4E85-AE7D-92BF7B436C46}" destId="{E8AAB559-FAD0-40A5-8DB2-E9965A8232E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5EAC0B-6CCE-49E7-8FD9-B975C129C74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A21C75-CA65-4BFF-98AB-3F09B6A4E26B}">
      <dgm:prSet/>
      <dgm:spPr/>
      <dgm:t>
        <a:bodyPr/>
        <a:lstStyle/>
        <a:p>
          <a:pPr>
            <a:defRPr b="1"/>
          </a:pPr>
          <a:r>
            <a:rPr lang="en-GB"/>
            <a:t>Protocol-based Jamming</a:t>
          </a:r>
          <a:endParaRPr lang="en-US"/>
        </a:p>
      </dgm:t>
    </dgm:pt>
    <dgm:pt modelId="{7B8768DC-0481-4621-ABAC-0B876D753649}" type="parTrans" cxnId="{8EE54DFA-271C-4462-A6B8-BC493909006B}">
      <dgm:prSet/>
      <dgm:spPr/>
      <dgm:t>
        <a:bodyPr/>
        <a:lstStyle/>
        <a:p>
          <a:endParaRPr lang="en-US"/>
        </a:p>
      </dgm:t>
    </dgm:pt>
    <dgm:pt modelId="{A369CCEC-8C45-4CCA-B6DB-563B1E34F82B}" type="sibTrans" cxnId="{8EE54DFA-271C-4462-A6B8-BC493909006B}">
      <dgm:prSet/>
      <dgm:spPr/>
      <dgm:t>
        <a:bodyPr/>
        <a:lstStyle/>
        <a:p>
          <a:endParaRPr lang="en-US"/>
        </a:p>
      </dgm:t>
    </dgm:pt>
    <dgm:pt modelId="{CD8E3B15-D06B-481F-B6B2-8BB47533B771}">
      <dgm:prSet/>
      <dgm:spPr/>
      <dgm:t>
        <a:bodyPr/>
        <a:lstStyle/>
        <a:p>
          <a:r>
            <a:rPr lang="en-GB"/>
            <a:t>Early mutual authentication and</a:t>
          </a:r>
          <a:br>
            <a:rPr lang="en-GB"/>
          </a:br>
          <a:r>
            <a:rPr lang="en-GB"/>
            <a:t>improved key agreement</a:t>
          </a:r>
          <a:endParaRPr lang="en-US"/>
        </a:p>
      </dgm:t>
    </dgm:pt>
    <dgm:pt modelId="{9B0BDDEE-8208-4AC7-AC19-AE78175A4493}" type="parTrans" cxnId="{C63EF0BC-8BFC-47C6-84D9-414CC404A5B1}">
      <dgm:prSet/>
      <dgm:spPr/>
      <dgm:t>
        <a:bodyPr/>
        <a:lstStyle/>
        <a:p>
          <a:endParaRPr lang="en-US"/>
        </a:p>
      </dgm:t>
    </dgm:pt>
    <dgm:pt modelId="{AA8561ED-4EDA-4E84-8DF3-50B8C277811A}" type="sibTrans" cxnId="{C63EF0BC-8BFC-47C6-84D9-414CC404A5B1}">
      <dgm:prSet/>
      <dgm:spPr/>
      <dgm:t>
        <a:bodyPr/>
        <a:lstStyle/>
        <a:p>
          <a:endParaRPr lang="en-US"/>
        </a:p>
      </dgm:t>
    </dgm:pt>
    <dgm:pt modelId="{85AB6CF1-1B13-44BB-BF3B-92DB8347DD19}">
      <dgm:prSet/>
      <dgm:spPr/>
      <dgm:t>
        <a:bodyPr/>
        <a:lstStyle/>
        <a:p>
          <a:pPr>
            <a:defRPr b="1"/>
          </a:pPr>
          <a:r>
            <a:rPr lang="en-GB"/>
            <a:t>Network Availability</a:t>
          </a:r>
          <a:endParaRPr lang="en-US"/>
        </a:p>
      </dgm:t>
    </dgm:pt>
    <dgm:pt modelId="{8A6658B0-2762-48F6-BE04-3B7B6BEC680A}" type="parTrans" cxnId="{C75A8507-E507-4748-BB39-41558FCFF794}">
      <dgm:prSet/>
      <dgm:spPr/>
      <dgm:t>
        <a:bodyPr/>
        <a:lstStyle/>
        <a:p>
          <a:endParaRPr lang="en-US"/>
        </a:p>
      </dgm:t>
    </dgm:pt>
    <dgm:pt modelId="{E1568790-7D44-4A27-9E3B-E37B5504A13A}" type="sibTrans" cxnId="{C75A8507-E507-4748-BB39-41558FCFF794}">
      <dgm:prSet/>
      <dgm:spPr/>
      <dgm:t>
        <a:bodyPr/>
        <a:lstStyle/>
        <a:p>
          <a:endParaRPr lang="en-US"/>
        </a:p>
      </dgm:t>
    </dgm:pt>
    <dgm:pt modelId="{2B489716-6535-4C1A-9385-681187723420}">
      <dgm:prSet/>
      <dgm:spPr/>
      <dgm:t>
        <a:bodyPr/>
        <a:lstStyle/>
        <a:p>
          <a:r>
            <a:rPr lang="en-GB"/>
            <a:t>100% coverage and</a:t>
          </a:r>
          <a:br>
            <a:rPr lang="en-GB"/>
          </a:br>
          <a:r>
            <a:rPr lang="en-GB"/>
            <a:t>jamming countermeasures</a:t>
          </a:r>
          <a:endParaRPr lang="en-US"/>
        </a:p>
      </dgm:t>
    </dgm:pt>
    <dgm:pt modelId="{5AE276E3-9C49-4019-9338-750DA680CC07}" type="parTrans" cxnId="{41D6577F-7B6D-496B-8038-ECE33D48C002}">
      <dgm:prSet/>
      <dgm:spPr/>
      <dgm:t>
        <a:bodyPr/>
        <a:lstStyle/>
        <a:p>
          <a:endParaRPr lang="en-US"/>
        </a:p>
      </dgm:t>
    </dgm:pt>
    <dgm:pt modelId="{E2F35149-6A2D-41F0-8930-17225C5A18FF}" type="sibTrans" cxnId="{41D6577F-7B6D-496B-8038-ECE33D48C002}">
      <dgm:prSet/>
      <dgm:spPr/>
      <dgm:t>
        <a:bodyPr/>
        <a:lstStyle/>
        <a:p>
          <a:endParaRPr lang="en-US"/>
        </a:p>
      </dgm:t>
    </dgm:pt>
    <dgm:pt modelId="{C4715AB2-6F0D-4A0F-BFFC-1BE4053FCCC0}" type="pres">
      <dgm:prSet presAssocID="{E95EAC0B-6CCE-49E7-8FD9-B975C129C740}" presName="root" presStyleCnt="0">
        <dgm:presLayoutVars>
          <dgm:dir/>
          <dgm:resizeHandles val="exact"/>
        </dgm:presLayoutVars>
      </dgm:prSet>
      <dgm:spPr/>
    </dgm:pt>
    <dgm:pt modelId="{29E31C4B-7508-415E-B44A-280C8F322557}" type="pres">
      <dgm:prSet presAssocID="{C8A21C75-CA65-4BFF-98AB-3F09B6A4E26B}" presName="compNode" presStyleCnt="0"/>
      <dgm:spPr/>
    </dgm:pt>
    <dgm:pt modelId="{29B066FD-C3D0-4CB5-A96E-FF4D2B008CDA}" type="pres">
      <dgm:prSet presAssocID="{C8A21C75-CA65-4BFF-98AB-3F09B6A4E2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rache"/>
        </a:ext>
      </dgm:extLst>
    </dgm:pt>
    <dgm:pt modelId="{4BD77D96-A7CA-4EAB-8C3A-797A8C660959}" type="pres">
      <dgm:prSet presAssocID="{C8A21C75-CA65-4BFF-98AB-3F09B6A4E26B}" presName="iconSpace" presStyleCnt="0"/>
      <dgm:spPr/>
    </dgm:pt>
    <dgm:pt modelId="{A9C5A6EA-AA08-4178-A447-BA1EF33EC0D4}" type="pres">
      <dgm:prSet presAssocID="{C8A21C75-CA65-4BFF-98AB-3F09B6A4E26B}" presName="parTx" presStyleLbl="revTx" presStyleIdx="0" presStyleCnt="4">
        <dgm:presLayoutVars>
          <dgm:chMax val="0"/>
          <dgm:chPref val="0"/>
        </dgm:presLayoutVars>
      </dgm:prSet>
      <dgm:spPr/>
    </dgm:pt>
    <dgm:pt modelId="{83809776-86BA-47D3-81E6-1E0D7BD0DE10}" type="pres">
      <dgm:prSet presAssocID="{C8A21C75-CA65-4BFF-98AB-3F09B6A4E26B}" presName="txSpace" presStyleCnt="0"/>
      <dgm:spPr/>
    </dgm:pt>
    <dgm:pt modelId="{DEDB2A08-5208-4316-BAE7-933C4388FB8E}" type="pres">
      <dgm:prSet presAssocID="{C8A21C75-CA65-4BFF-98AB-3F09B6A4E26B}" presName="desTx" presStyleLbl="revTx" presStyleIdx="1" presStyleCnt="4">
        <dgm:presLayoutVars/>
      </dgm:prSet>
      <dgm:spPr/>
    </dgm:pt>
    <dgm:pt modelId="{2FC0AC8C-8D31-43A6-914B-6B13E3235B26}" type="pres">
      <dgm:prSet presAssocID="{A369CCEC-8C45-4CCA-B6DB-563B1E34F82B}" presName="sibTrans" presStyleCnt="0"/>
      <dgm:spPr/>
    </dgm:pt>
    <dgm:pt modelId="{94FEE83A-EFB2-431F-8831-5D01BA36E1C8}" type="pres">
      <dgm:prSet presAssocID="{85AB6CF1-1B13-44BB-BF3B-92DB8347DD19}" presName="compNode" presStyleCnt="0"/>
      <dgm:spPr/>
    </dgm:pt>
    <dgm:pt modelId="{A85B42FE-E1BF-4968-802E-A1DDE8461E94}" type="pres">
      <dgm:prSet presAssocID="{85AB6CF1-1B13-44BB-BF3B-92DB8347DD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E78C612-DDC9-4A53-ABB5-FD260881193E}" type="pres">
      <dgm:prSet presAssocID="{85AB6CF1-1B13-44BB-BF3B-92DB8347DD19}" presName="iconSpace" presStyleCnt="0"/>
      <dgm:spPr/>
    </dgm:pt>
    <dgm:pt modelId="{294B0AAA-8D47-4C5F-BB99-179ED727FFC5}" type="pres">
      <dgm:prSet presAssocID="{85AB6CF1-1B13-44BB-BF3B-92DB8347DD19}" presName="parTx" presStyleLbl="revTx" presStyleIdx="2" presStyleCnt="4">
        <dgm:presLayoutVars>
          <dgm:chMax val="0"/>
          <dgm:chPref val="0"/>
        </dgm:presLayoutVars>
      </dgm:prSet>
      <dgm:spPr/>
    </dgm:pt>
    <dgm:pt modelId="{71117AA6-9D9B-490D-A84B-6C539D51FF74}" type="pres">
      <dgm:prSet presAssocID="{85AB6CF1-1B13-44BB-BF3B-92DB8347DD19}" presName="txSpace" presStyleCnt="0"/>
      <dgm:spPr/>
    </dgm:pt>
    <dgm:pt modelId="{7FA41465-9D49-4491-81CC-D3A9E963EE5F}" type="pres">
      <dgm:prSet presAssocID="{85AB6CF1-1B13-44BB-BF3B-92DB8347DD19}" presName="desTx" presStyleLbl="revTx" presStyleIdx="3" presStyleCnt="4">
        <dgm:presLayoutVars/>
      </dgm:prSet>
      <dgm:spPr/>
    </dgm:pt>
  </dgm:ptLst>
  <dgm:cxnLst>
    <dgm:cxn modelId="{C75A8507-E507-4748-BB39-41558FCFF794}" srcId="{E95EAC0B-6CCE-49E7-8FD9-B975C129C740}" destId="{85AB6CF1-1B13-44BB-BF3B-92DB8347DD19}" srcOrd="1" destOrd="0" parTransId="{8A6658B0-2762-48F6-BE04-3B7B6BEC680A}" sibTransId="{E1568790-7D44-4A27-9E3B-E37B5504A13A}"/>
    <dgm:cxn modelId="{EE16EA38-69B6-4CCA-9588-52A0FB3C5E12}" type="presOf" srcId="{2B489716-6535-4C1A-9385-681187723420}" destId="{7FA41465-9D49-4491-81CC-D3A9E963EE5F}" srcOrd="0" destOrd="0" presId="urn:microsoft.com/office/officeart/2018/2/layout/IconLabelDescriptionList"/>
    <dgm:cxn modelId="{54A2E26B-9FF0-482E-8291-70336D7C43A6}" type="presOf" srcId="{C8A21C75-CA65-4BFF-98AB-3F09B6A4E26B}" destId="{A9C5A6EA-AA08-4178-A447-BA1EF33EC0D4}" srcOrd="0" destOrd="0" presId="urn:microsoft.com/office/officeart/2018/2/layout/IconLabelDescriptionList"/>
    <dgm:cxn modelId="{41D6577F-7B6D-496B-8038-ECE33D48C002}" srcId="{85AB6CF1-1B13-44BB-BF3B-92DB8347DD19}" destId="{2B489716-6535-4C1A-9385-681187723420}" srcOrd="0" destOrd="0" parTransId="{5AE276E3-9C49-4019-9338-750DA680CC07}" sibTransId="{E2F35149-6A2D-41F0-8930-17225C5A18FF}"/>
    <dgm:cxn modelId="{9EE6C797-A408-4415-AD4F-8E33B91FD239}" type="presOf" srcId="{CD8E3B15-D06B-481F-B6B2-8BB47533B771}" destId="{DEDB2A08-5208-4316-BAE7-933C4388FB8E}" srcOrd="0" destOrd="0" presId="urn:microsoft.com/office/officeart/2018/2/layout/IconLabelDescriptionList"/>
    <dgm:cxn modelId="{62471DA8-D068-4EAF-BAD6-5FD8B429865C}" type="presOf" srcId="{E95EAC0B-6CCE-49E7-8FD9-B975C129C740}" destId="{C4715AB2-6F0D-4A0F-BFFC-1BE4053FCCC0}" srcOrd="0" destOrd="0" presId="urn:microsoft.com/office/officeart/2018/2/layout/IconLabelDescriptionList"/>
    <dgm:cxn modelId="{2CFF9CB8-A417-4D04-B70F-DA38811C0E30}" type="presOf" srcId="{85AB6CF1-1B13-44BB-BF3B-92DB8347DD19}" destId="{294B0AAA-8D47-4C5F-BB99-179ED727FFC5}" srcOrd="0" destOrd="0" presId="urn:microsoft.com/office/officeart/2018/2/layout/IconLabelDescriptionList"/>
    <dgm:cxn modelId="{C63EF0BC-8BFC-47C6-84D9-414CC404A5B1}" srcId="{C8A21C75-CA65-4BFF-98AB-3F09B6A4E26B}" destId="{CD8E3B15-D06B-481F-B6B2-8BB47533B771}" srcOrd="0" destOrd="0" parTransId="{9B0BDDEE-8208-4AC7-AC19-AE78175A4493}" sibTransId="{AA8561ED-4EDA-4E84-8DF3-50B8C277811A}"/>
    <dgm:cxn modelId="{8EE54DFA-271C-4462-A6B8-BC493909006B}" srcId="{E95EAC0B-6CCE-49E7-8FD9-B975C129C740}" destId="{C8A21C75-CA65-4BFF-98AB-3F09B6A4E26B}" srcOrd="0" destOrd="0" parTransId="{7B8768DC-0481-4621-ABAC-0B876D753649}" sibTransId="{A369CCEC-8C45-4CCA-B6DB-563B1E34F82B}"/>
    <dgm:cxn modelId="{E84AA7A2-0258-4C2F-A368-6F02816FC916}" type="presParOf" srcId="{C4715AB2-6F0D-4A0F-BFFC-1BE4053FCCC0}" destId="{29E31C4B-7508-415E-B44A-280C8F322557}" srcOrd="0" destOrd="0" presId="urn:microsoft.com/office/officeart/2018/2/layout/IconLabelDescriptionList"/>
    <dgm:cxn modelId="{4B4C6C36-867E-479A-9BB2-108E05A71867}" type="presParOf" srcId="{29E31C4B-7508-415E-B44A-280C8F322557}" destId="{29B066FD-C3D0-4CB5-A96E-FF4D2B008CDA}" srcOrd="0" destOrd="0" presId="urn:microsoft.com/office/officeart/2018/2/layout/IconLabelDescriptionList"/>
    <dgm:cxn modelId="{D181A572-A8E5-4E09-942F-5A2A48AD2DFE}" type="presParOf" srcId="{29E31C4B-7508-415E-B44A-280C8F322557}" destId="{4BD77D96-A7CA-4EAB-8C3A-797A8C660959}" srcOrd="1" destOrd="0" presId="urn:microsoft.com/office/officeart/2018/2/layout/IconLabelDescriptionList"/>
    <dgm:cxn modelId="{B2DE4E2B-06CC-4725-B9D3-921375AE1AF0}" type="presParOf" srcId="{29E31C4B-7508-415E-B44A-280C8F322557}" destId="{A9C5A6EA-AA08-4178-A447-BA1EF33EC0D4}" srcOrd="2" destOrd="0" presId="urn:microsoft.com/office/officeart/2018/2/layout/IconLabelDescriptionList"/>
    <dgm:cxn modelId="{20657B4A-7817-40B6-97A5-177D43D2F634}" type="presParOf" srcId="{29E31C4B-7508-415E-B44A-280C8F322557}" destId="{83809776-86BA-47D3-81E6-1E0D7BD0DE10}" srcOrd="3" destOrd="0" presId="urn:microsoft.com/office/officeart/2018/2/layout/IconLabelDescriptionList"/>
    <dgm:cxn modelId="{07FA4A2C-5AF5-47AB-A436-E006155A7B24}" type="presParOf" srcId="{29E31C4B-7508-415E-B44A-280C8F322557}" destId="{DEDB2A08-5208-4316-BAE7-933C4388FB8E}" srcOrd="4" destOrd="0" presId="urn:microsoft.com/office/officeart/2018/2/layout/IconLabelDescriptionList"/>
    <dgm:cxn modelId="{B9D7FEF8-AA8C-47F9-80D8-A15CFB86C27A}" type="presParOf" srcId="{C4715AB2-6F0D-4A0F-BFFC-1BE4053FCCC0}" destId="{2FC0AC8C-8D31-43A6-914B-6B13E3235B26}" srcOrd="1" destOrd="0" presId="urn:microsoft.com/office/officeart/2018/2/layout/IconLabelDescriptionList"/>
    <dgm:cxn modelId="{3E541462-5B09-4995-98CF-115CD4D74F60}" type="presParOf" srcId="{C4715AB2-6F0D-4A0F-BFFC-1BE4053FCCC0}" destId="{94FEE83A-EFB2-431F-8831-5D01BA36E1C8}" srcOrd="2" destOrd="0" presId="urn:microsoft.com/office/officeart/2018/2/layout/IconLabelDescriptionList"/>
    <dgm:cxn modelId="{56D0394B-130E-4325-8339-005481DEAEEB}" type="presParOf" srcId="{94FEE83A-EFB2-431F-8831-5D01BA36E1C8}" destId="{A85B42FE-E1BF-4968-802E-A1DDE8461E94}" srcOrd="0" destOrd="0" presId="urn:microsoft.com/office/officeart/2018/2/layout/IconLabelDescriptionList"/>
    <dgm:cxn modelId="{0C1490BD-61EB-4D15-8097-A3F0D7BEF998}" type="presParOf" srcId="{94FEE83A-EFB2-431F-8831-5D01BA36E1C8}" destId="{0E78C612-DDC9-4A53-ABB5-FD260881193E}" srcOrd="1" destOrd="0" presId="urn:microsoft.com/office/officeart/2018/2/layout/IconLabelDescriptionList"/>
    <dgm:cxn modelId="{2644D2A7-3E6E-4E19-B845-4F4AA33D3A20}" type="presParOf" srcId="{94FEE83A-EFB2-431F-8831-5D01BA36E1C8}" destId="{294B0AAA-8D47-4C5F-BB99-179ED727FFC5}" srcOrd="2" destOrd="0" presId="urn:microsoft.com/office/officeart/2018/2/layout/IconLabelDescriptionList"/>
    <dgm:cxn modelId="{86A275DC-C819-4B55-AECA-D7B71AADCB81}" type="presParOf" srcId="{94FEE83A-EFB2-431F-8831-5D01BA36E1C8}" destId="{71117AA6-9D9B-490D-A84B-6C539D51FF74}" srcOrd="3" destOrd="0" presId="urn:microsoft.com/office/officeart/2018/2/layout/IconLabelDescriptionList"/>
    <dgm:cxn modelId="{837A30B2-90E2-4AC6-BA73-341624617E0C}" type="presParOf" srcId="{94FEE83A-EFB2-431F-8831-5D01BA36E1C8}" destId="{7FA41465-9D49-4491-81CC-D3A9E963EE5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606386-96DE-460C-98D5-FAB60E6FAE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DCF4DC-FDB3-45E0-AB15-20168AC89555}">
      <dgm:prSet/>
      <dgm:spPr/>
      <dgm:t>
        <a:bodyPr/>
        <a:lstStyle/>
        <a:p>
          <a:r>
            <a:rPr lang="en-US"/>
            <a:t>Use short term asymmetric keys on the sim to prevent a large scale harmful key leak</a:t>
          </a:r>
        </a:p>
      </dgm:t>
    </dgm:pt>
    <dgm:pt modelId="{3DFD6B4D-6539-430D-AA76-34C99B298020}" type="parTrans" cxnId="{9C241D9B-5D54-42E7-8A18-7DED93983D55}">
      <dgm:prSet/>
      <dgm:spPr/>
      <dgm:t>
        <a:bodyPr/>
        <a:lstStyle/>
        <a:p>
          <a:endParaRPr lang="en-US"/>
        </a:p>
      </dgm:t>
    </dgm:pt>
    <dgm:pt modelId="{1F085763-8A3E-4491-A889-CA3019CA0FDD}" type="sibTrans" cxnId="{9C241D9B-5D54-42E7-8A18-7DED93983D55}">
      <dgm:prSet/>
      <dgm:spPr/>
      <dgm:t>
        <a:bodyPr/>
        <a:lstStyle/>
        <a:p>
          <a:endParaRPr lang="en-US"/>
        </a:p>
      </dgm:t>
    </dgm:pt>
    <dgm:pt modelId="{3507AA3B-41E6-4055-903D-20BEFA17BFE0}">
      <dgm:prSet/>
      <dgm:spPr/>
      <dgm:t>
        <a:bodyPr/>
        <a:lstStyle/>
        <a:p>
          <a:r>
            <a:rPr lang="en-US"/>
            <a:t>Add random delays upon paging requests to make it difficult to locate the id of said device</a:t>
          </a:r>
        </a:p>
      </dgm:t>
    </dgm:pt>
    <dgm:pt modelId="{83AEC76D-1B14-4EA7-B6EE-D25AAB295C21}" type="parTrans" cxnId="{ABE1C2A4-59B6-4B48-B2DB-134073C2C3FC}">
      <dgm:prSet/>
      <dgm:spPr/>
      <dgm:t>
        <a:bodyPr/>
        <a:lstStyle/>
        <a:p>
          <a:endParaRPr lang="en-US"/>
        </a:p>
      </dgm:t>
    </dgm:pt>
    <dgm:pt modelId="{6FCCB07B-68FC-4D46-8BD5-3BDF84D4B899}" type="sibTrans" cxnId="{ABE1C2A4-59B6-4B48-B2DB-134073C2C3FC}">
      <dgm:prSet/>
      <dgm:spPr/>
      <dgm:t>
        <a:bodyPr/>
        <a:lstStyle/>
        <a:p>
          <a:endParaRPr lang="en-US"/>
        </a:p>
      </dgm:t>
    </dgm:pt>
    <dgm:pt modelId="{6D31503E-EAD3-4B28-AEF9-5577D50A6D2D}">
      <dgm:prSet/>
      <dgm:spPr/>
      <dgm:t>
        <a:bodyPr/>
        <a:lstStyle/>
        <a:p>
          <a:r>
            <a:rPr lang="en-US"/>
            <a:t>Implement verifications which ensure that packet drops cannot be used to avoid overpaying or underpaying for data</a:t>
          </a:r>
        </a:p>
      </dgm:t>
    </dgm:pt>
    <dgm:pt modelId="{372A02F2-5E13-4C90-8F83-F7F694AAA9BB}" type="parTrans" cxnId="{804B1C51-8480-4643-A0CE-B8D96DE59340}">
      <dgm:prSet/>
      <dgm:spPr/>
      <dgm:t>
        <a:bodyPr/>
        <a:lstStyle/>
        <a:p>
          <a:endParaRPr lang="en-US"/>
        </a:p>
      </dgm:t>
    </dgm:pt>
    <dgm:pt modelId="{80D15782-97E2-49E0-BDE8-8C16F8355311}" type="sibTrans" cxnId="{804B1C51-8480-4643-A0CE-B8D96DE59340}">
      <dgm:prSet/>
      <dgm:spPr/>
      <dgm:t>
        <a:bodyPr/>
        <a:lstStyle/>
        <a:p>
          <a:endParaRPr lang="en-US"/>
        </a:p>
      </dgm:t>
    </dgm:pt>
    <dgm:pt modelId="{D822CBB3-1B94-432D-B410-04E5FB54AE03}">
      <dgm:prSet/>
      <dgm:spPr/>
      <dgm:t>
        <a:bodyPr/>
        <a:lstStyle/>
        <a:p>
          <a:r>
            <a:rPr lang="en-US"/>
            <a:t>Do not allow fragmentation in GTP</a:t>
          </a:r>
        </a:p>
      </dgm:t>
    </dgm:pt>
    <dgm:pt modelId="{5146D325-930A-49C7-9B72-886B81278126}" type="parTrans" cxnId="{B29614CD-2097-4849-8C21-6E94F98DA479}">
      <dgm:prSet/>
      <dgm:spPr/>
      <dgm:t>
        <a:bodyPr/>
        <a:lstStyle/>
        <a:p>
          <a:endParaRPr lang="en-US"/>
        </a:p>
      </dgm:t>
    </dgm:pt>
    <dgm:pt modelId="{AD02CBBD-91A7-4883-A686-50F92D7A77BE}" type="sibTrans" cxnId="{B29614CD-2097-4849-8C21-6E94F98DA479}">
      <dgm:prSet/>
      <dgm:spPr/>
      <dgm:t>
        <a:bodyPr/>
        <a:lstStyle/>
        <a:p>
          <a:endParaRPr lang="en-US"/>
        </a:p>
      </dgm:t>
    </dgm:pt>
    <dgm:pt modelId="{ABB797DD-0AC9-4199-BF29-917645742188}" type="pres">
      <dgm:prSet presAssocID="{A7606386-96DE-460C-98D5-FAB60E6FAEBE}" presName="root" presStyleCnt="0">
        <dgm:presLayoutVars>
          <dgm:dir/>
          <dgm:resizeHandles val="exact"/>
        </dgm:presLayoutVars>
      </dgm:prSet>
      <dgm:spPr/>
    </dgm:pt>
    <dgm:pt modelId="{0808DB3E-5EFA-49B9-AD52-4F66F9B4BB2E}" type="pres">
      <dgm:prSet presAssocID="{A7606386-96DE-460C-98D5-FAB60E6FAEBE}" presName="container" presStyleCnt="0">
        <dgm:presLayoutVars>
          <dgm:dir/>
          <dgm:resizeHandles val="exact"/>
        </dgm:presLayoutVars>
      </dgm:prSet>
      <dgm:spPr/>
    </dgm:pt>
    <dgm:pt modelId="{FD62FCA8-AF08-4168-A5C5-CE0476DEE57C}" type="pres">
      <dgm:prSet presAssocID="{A9DCF4DC-FDB3-45E0-AB15-20168AC89555}" presName="compNode" presStyleCnt="0"/>
      <dgm:spPr/>
    </dgm:pt>
    <dgm:pt modelId="{F415B4B0-40DD-4228-9A10-29641F56C8AF}" type="pres">
      <dgm:prSet presAssocID="{A9DCF4DC-FDB3-45E0-AB15-20168AC89555}" presName="iconBgRect" presStyleLbl="bgShp" presStyleIdx="0" presStyleCnt="4"/>
      <dgm:spPr/>
    </dgm:pt>
    <dgm:pt modelId="{AC178B65-5BEC-43C9-BA99-98ACEBE67B25}" type="pres">
      <dgm:prSet presAssocID="{A9DCF4DC-FDB3-45E0-AB15-20168AC895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F9A14CF-30F1-421C-B63D-7A861FE38D03}" type="pres">
      <dgm:prSet presAssocID="{A9DCF4DC-FDB3-45E0-AB15-20168AC89555}" presName="spaceRect" presStyleCnt="0"/>
      <dgm:spPr/>
    </dgm:pt>
    <dgm:pt modelId="{9C225A67-651C-4878-BAC5-911F1B20BA67}" type="pres">
      <dgm:prSet presAssocID="{A9DCF4DC-FDB3-45E0-AB15-20168AC89555}" presName="textRect" presStyleLbl="revTx" presStyleIdx="0" presStyleCnt="4">
        <dgm:presLayoutVars>
          <dgm:chMax val="1"/>
          <dgm:chPref val="1"/>
        </dgm:presLayoutVars>
      </dgm:prSet>
      <dgm:spPr/>
    </dgm:pt>
    <dgm:pt modelId="{9D10D71C-7C11-4CEE-9EF9-C142C0E7B386}" type="pres">
      <dgm:prSet presAssocID="{1F085763-8A3E-4491-A889-CA3019CA0FDD}" presName="sibTrans" presStyleLbl="sibTrans2D1" presStyleIdx="0" presStyleCnt="0"/>
      <dgm:spPr/>
    </dgm:pt>
    <dgm:pt modelId="{4AFFE263-5B67-4929-9937-CDD62E64AF1B}" type="pres">
      <dgm:prSet presAssocID="{3507AA3B-41E6-4055-903D-20BEFA17BFE0}" presName="compNode" presStyleCnt="0"/>
      <dgm:spPr/>
    </dgm:pt>
    <dgm:pt modelId="{6967370C-7204-4A2D-92D2-2ACAC4D34DFA}" type="pres">
      <dgm:prSet presAssocID="{3507AA3B-41E6-4055-903D-20BEFA17BFE0}" presName="iconBgRect" presStyleLbl="bgShp" presStyleIdx="1" presStyleCnt="4"/>
      <dgm:spPr/>
    </dgm:pt>
    <dgm:pt modelId="{20184B78-F046-495A-A339-FE6B29B4B161}" type="pres">
      <dgm:prSet presAssocID="{3507AA3B-41E6-4055-903D-20BEFA17B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52DCCF49-667B-47A7-BA0D-E96D574A6410}" type="pres">
      <dgm:prSet presAssocID="{3507AA3B-41E6-4055-903D-20BEFA17BFE0}" presName="spaceRect" presStyleCnt="0"/>
      <dgm:spPr/>
    </dgm:pt>
    <dgm:pt modelId="{3B5C5241-319C-4049-B366-97A5148C118E}" type="pres">
      <dgm:prSet presAssocID="{3507AA3B-41E6-4055-903D-20BEFA17BFE0}" presName="textRect" presStyleLbl="revTx" presStyleIdx="1" presStyleCnt="4">
        <dgm:presLayoutVars>
          <dgm:chMax val="1"/>
          <dgm:chPref val="1"/>
        </dgm:presLayoutVars>
      </dgm:prSet>
      <dgm:spPr/>
    </dgm:pt>
    <dgm:pt modelId="{583DEB2F-020D-4CC8-9A01-7EC4B087986A}" type="pres">
      <dgm:prSet presAssocID="{6FCCB07B-68FC-4D46-8BD5-3BDF84D4B899}" presName="sibTrans" presStyleLbl="sibTrans2D1" presStyleIdx="0" presStyleCnt="0"/>
      <dgm:spPr/>
    </dgm:pt>
    <dgm:pt modelId="{5DD1F4B6-CC96-4D81-B0CA-DB25A08C855B}" type="pres">
      <dgm:prSet presAssocID="{6D31503E-EAD3-4B28-AEF9-5577D50A6D2D}" presName="compNode" presStyleCnt="0"/>
      <dgm:spPr/>
    </dgm:pt>
    <dgm:pt modelId="{A48F6C39-769B-4058-86F7-21B69334E834}" type="pres">
      <dgm:prSet presAssocID="{6D31503E-EAD3-4B28-AEF9-5577D50A6D2D}" presName="iconBgRect" presStyleLbl="bgShp" presStyleIdx="2" presStyleCnt="4"/>
      <dgm:spPr/>
    </dgm:pt>
    <dgm:pt modelId="{3AEC778C-713E-42A2-AA6E-46CD8627F90D}" type="pres">
      <dgm:prSet presAssocID="{6D31503E-EAD3-4B28-AEF9-5577D50A6D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e RTL"/>
        </a:ext>
      </dgm:extLst>
    </dgm:pt>
    <dgm:pt modelId="{7D5242A7-D796-4404-AF72-F173572E47EB}" type="pres">
      <dgm:prSet presAssocID="{6D31503E-EAD3-4B28-AEF9-5577D50A6D2D}" presName="spaceRect" presStyleCnt="0"/>
      <dgm:spPr/>
    </dgm:pt>
    <dgm:pt modelId="{A52ED204-0244-4DAD-83E5-12A23156DA14}" type="pres">
      <dgm:prSet presAssocID="{6D31503E-EAD3-4B28-AEF9-5577D50A6D2D}" presName="textRect" presStyleLbl="revTx" presStyleIdx="2" presStyleCnt="4">
        <dgm:presLayoutVars>
          <dgm:chMax val="1"/>
          <dgm:chPref val="1"/>
        </dgm:presLayoutVars>
      </dgm:prSet>
      <dgm:spPr/>
    </dgm:pt>
    <dgm:pt modelId="{2992F0D0-5AC2-4D26-B6FC-9F868E3FAAAE}" type="pres">
      <dgm:prSet presAssocID="{80D15782-97E2-49E0-BDE8-8C16F8355311}" presName="sibTrans" presStyleLbl="sibTrans2D1" presStyleIdx="0" presStyleCnt="0"/>
      <dgm:spPr/>
    </dgm:pt>
    <dgm:pt modelId="{5EA0032F-5E9E-4CD7-B7D0-D170716C2320}" type="pres">
      <dgm:prSet presAssocID="{D822CBB3-1B94-432D-B410-04E5FB54AE03}" presName="compNode" presStyleCnt="0"/>
      <dgm:spPr/>
    </dgm:pt>
    <dgm:pt modelId="{6B0E3164-B9E6-45E9-8E7D-6A36C301630B}" type="pres">
      <dgm:prSet presAssocID="{D822CBB3-1B94-432D-B410-04E5FB54AE03}" presName="iconBgRect" presStyleLbl="bgShp" presStyleIdx="3" presStyleCnt="4"/>
      <dgm:spPr/>
    </dgm:pt>
    <dgm:pt modelId="{0F341F87-F807-454C-8518-FBAD14E85007}" type="pres">
      <dgm:prSet presAssocID="{D822CBB3-1B94-432D-B410-04E5FB54AE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8FD3DEE-BCED-4D3D-B6CA-EAC205D1C74A}" type="pres">
      <dgm:prSet presAssocID="{D822CBB3-1B94-432D-B410-04E5FB54AE03}" presName="spaceRect" presStyleCnt="0"/>
      <dgm:spPr/>
    </dgm:pt>
    <dgm:pt modelId="{4DD2A629-FE73-4DDB-9EB1-128A1F1AE23A}" type="pres">
      <dgm:prSet presAssocID="{D822CBB3-1B94-432D-B410-04E5FB54AE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BCAB5F-EEEA-4DA5-AB63-305F35CCA96C}" type="presOf" srcId="{3507AA3B-41E6-4055-903D-20BEFA17BFE0}" destId="{3B5C5241-319C-4049-B366-97A5148C118E}" srcOrd="0" destOrd="0" presId="urn:microsoft.com/office/officeart/2018/2/layout/IconCircleList"/>
    <dgm:cxn modelId="{804B1C51-8480-4643-A0CE-B8D96DE59340}" srcId="{A7606386-96DE-460C-98D5-FAB60E6FAEBE}" destId="{6D31503E-EAD3-4B28-AEF9-5577D50A6D2D}" srcOrd="2" destOrd="0" parTransId="{372A02F2-5E13-4C90-8F83-F7F694AAA9BB}" sibTransId="{80D15782-97E2-49E0-BDE8-8C16F8355311}"/>
    <dgm:cxn modelId="{9C241D9B-5D54-42E7-8A18-7DED93983D55}" srcId="{A7606386-96DE-460C-98D5-FAB60E6FAEBE}" destId="{A9DCF4DC-FDB3-45E0-AB15-20168AC89555}" srcOrd="0" destOrd="0" parTransId="{3DFD6B4D-6539-430D-AA76-34C99B298020}" sibTransId="{1F085763-8A3E-4491-A889-CA3019CA0FDD}"/>
    <dgm:cxn modelId="{D499ECA2-AE7A-4E3F-ABDB-64D8E79352F3}" type="presOf" srcId="{A9DCF4DC-FDB3-45E0-AB15-20168AC89555}" destId="{9C225A67-651C-4878-BAC5-911F1B20BA67}" srcOrd="0" destOrd="0" presId="urn:microsoft.com/office/officeart/2018/2/layout/IconCircleList"/>
    <dgm:cxn modelId="{ABE1C2A4-59B6-4B48-B2DB-134073C2C3FC}" srcId="{A7606386-96DE-460C-98D5-FAB60E6FAEBE}" destId="{3507AA3B-41E6-4055-903D-20BEFA17BFE0}" srcOrd="1" destOrd="0" parTransId="{83AEC76D-1B14-4EA7-B6EE-D25AAB295C21}" sibTransId="{6FCCB07B-68FC-4D46-8BD5-3BDF84D4B899}"/>
    <dgm:cxn modelId="{F870F1A8-B471-449D-BE3D-5B9F85C0F80D}" type="presOf" srcId="{1F085763-8A3E-4491-A889-CA3019CA0FDD}" destId="{9D10D71C-7C11-4CEE-9EF9-C142C0E7B386}" srcOrd="0" destOrd="0" presId="urn:microsoft.com/office/officeart/2018/2/layout/IconCircleList"/>
    <dgm:cxn modelId="{4A9C0EB5-49A2-4809-A2F0-1280C8974858}" type="presOf" srcId="{D822CBB3-1B94-432D-B410-04E5FB54AE03}" destId="{4DD2A629-FE73-4DDB-9EB1-128A1F1AE23A}" srcOrd="0" destOrd="0" presId="urn:microsoft.com/office/officeart/2018/2/layout/IconCircleList"/>
    <dgm:cxn modelId="{237086CC-735C-4630-BFE3-BB7FCCED33C4}" type="presOf" srcId="{6FCCB07B-68FC-4D46-8BD5-3BDF84D4B899}" destId="{583DEB2F-020D-4CC8-9A01-7EC4B087986A}" srcOrd="0" destOrd="0" presId="urn:microsoft.com/office/officeart/2018/2/layout/IconCircleList"/>
    <dgm:cxn modelId="{B29614CD-2097-4849-8C21-6E94F98DA479}" srcId="{A7606386-96DE-460C-98D5-FAB60E6FAEBE}" destId="{D822CBB3-1B94-432D-B410-04E5FB54AE03}" srcOrd="3" destOrd="0" parTransId="{5146D325-930A-49C7-9B72-886B81278126}" sibTransId="{AD02CBBD-91A7-4883-A686-50F92D7A77BE}"/>
    <dgm:cxn modelId="{C9AC86CF-3320-4522-B270-13D2FDBADA9E}" type="presOf" srcId="{6D31503E-EAD3-4B28-AEF9-5577D50A6D2D}" destId="{A52ED204-0244-4DAD-83E5-12A23156DA14}" srcOrd="0" destOrd="0" presId="urn:microsoft.com/office/officeart/2018/2/layout/IconCircleList"/>
    <dgm:cxn modelId="{335B0CE6-DD20-476F-A8DC-5004A4668D4A}" type="presOf" srcId="{A7606386-96DE-460C-98D5-FAB60E6FAEBE}" destId="{ABB797DD-0AC9-4199-BF29-917645742188}" srcOrd="0" destOrd="0" presId="urn:microsoft.com/office/officeart/2018/2/layout/IconCircleList"/>
    <dgm:cxn modelId="{82B182EE-5A62-44B7-9C4A-77C0A5683377}" type="presOf" srcId="{80D15782-97E2-49E0-BDE8-8C16F8355311}" destId="{2992F0D0-5AC2-4D26-B6FC-9F868E3FAAAE}" srcOrd="0" destOrd="0" presId="urn:microsoft.com/office/officeart/2018/2/layout/IconCircleList"/>
    <dgm:cxn modelId="{68F4C7ED-2595-4030-978C-ED6354D73A49}" type="presParOf" srcId="{ABB797DD-0AC9-4199-BF29-917645742188}" destId="{0808DB3E-5EFA-49B9-AD52-4F66F9B4BB2E}" srcOrd="0" destOrd="0" presId="urn:microsoft.com/office/officeart/2018/2/layout/IconCircleList"/>
    <dgm:cxn modelId="{06682452-3E17-4DB3-8999-1FFBBF0B86EA}" type="presParOf" srcId="{0808DB3E-5EFA-49B9-AD52-4F66F9B4BB2E}" destId="{FD62FCA8-AF08-4168-A5C5-CE0476DEE57C}" srcOrd="0" destOrd="0" presId="urn:microsoft.com/office/officeart/2018/2/layout/IconCircleList"/>
    <dgm:cxn modelId="{AC6F8EFB-7713-4169-8C6C-D787B21D7A41}" type="presParOf" srcId="{FD62FCA8-AF08-4168-A5C5-CE0476DEE57C}" destId="{F415B4B0-40DD-4228-9A10-29641F56C8AF}" srcOrd="0" destOrd="0" presId="urn:microsoft.com/office/officeart/2018/2/layout/IconCircleList"/>
    <dgm:cxn modelId="{AC4379D4-F2E6-4A5C-9499-2E9FC6A26DF7}" type="presParOf" srcId="{FD62FCA8-AF08-4168-A5C5-CE0476DEE57C}" destId="{AC178B65-5BEC-43C9-BA99-98ACEBE67B25}" srcOrd="1" destOrd="0" presId="urn:microsoft.com/office/officeart/2018/2/layout/IconCircleList"/>
    <dgm:cxn modelId="{4392E51C-1176-4E60-BC91-4A1375AAAB8A}" type="presParOf" srcId="{FD62FCA8-AF08-4168-A5C5-CE0476DEE57C}" destId="{8F9A14CF-30F1-421C-B63D-7A861FE38D03}" srcOrd="2" destOrd="0" presId="urn:microsoft.com/office/officeart/2018/2/layout/IconCircleList"/>
    <dgm:cxn modelId="{BF1E228D-8166-41D1-914E-019766AAED86}" type="presParOf" srcId="{FD62FCA8-AF08-4168-A5C5-CE0476DEE57C}" destId="{9C225A67-651C-4878-BAC5-911F1B20BA67}" srcOrd="3" destOrd="0" presId="urn:microsoft.com/office/officeart/2018/2/layout/IconCircleList"/>
    <dgm:cxn modelId="{1C12826D-BEC0-44F6-8AE1-162453D2D4BD}" type="presParOf" srcId="{0808DB3E-5EFA-49B9-AD52-4F66F9B4BB2E}" destId="{9D10D71C-7C11-4CEE-9EF9-C142C0E7B386}" srcOrd="1" destOrd="0" presId="urn:microsoft.com/office/officeart/2018/2/layout/IconCircleList"/>
    <dgm:cxn modelId="{4EF3999C-CF8D-4853-819F-FA38257E8E61}" type="presParOf" srcId="{0808DB3E-5EFA-49B9-AD52-4F66F9B4BB2E}" destId="{4AFFE263-5B67-4929-9937-CDD62E64AF1B}" srcOrd="2" destOrd="0" presId="urn:microsoft.com/office/officeart/2018/2/layout/IconCircleList"/>
    <dgm:cxn modelId="{D895C3FE-1469-4065-9065-97647D9A46AF}" type="presParOf" srcId="{4AFFE263-5B67-4929-9937-CDD62E64AF1B}" destId="{6967370C-7204-4A2D-92D2-2ACAC4D34DFA}" srcOrd="0" destOrd="0" presId="urn:microsoft.com/office/officeart/2018/2/layout/IconCircleList"/>
    <dgm:cxn modelId="{52B5E858-9E9B-421D-A1E7-F3E2BCF8E207}" type="presParOf" srcId="{4AFFE263-5B67-4929-9937-CDD62E64AF1B}" destId="{20184B78-F046-495A-A339-FE6B29B4B161}" srcOrd="1" destOrd="0" presId="urn:microsoft.com/office/officeart/2018/2/layout/IconCircleList"/>
    <dgm:cxn modelId="{90C7B5C7-E198-4218-823E-43979355B422}" type="presParOf" srcId="{4AFFE263-5B67-4929-9937-CDD62E64AF1B}" destId="{52DCCF49-667B-47A7-BA0D-E96D574A6410}" srcOrd="2" destOrd="0" presId="urn:microsoft.com/office/officeart/2018/2/layout/IconCircleList"/>
    <dgm:cxn modelId="{E2923759-4F56-420F-BA37-3DCBCD9539DB}" type="presParOf" srcId="{4AFFE263-5B67-4929-9937-CDD62E64AF1B}" destId="{3B5C5241-319C-4049-B366-97A5148C118E}" srcOrd="3" destOrd="0" presId="urn:microsoft.com/office/officeart/2018/2/layout/IconCircleList"/>
    <dgm:cxn modelId="{EE87E59F-EC89-4699-9380-8EC838266C10}" type="presParOf" srcId="{0808DB3E-5EFA-49B9-AD52-4F66F9B4BB2E}" destId="{583DEB2F-020D-4CC8-9A01-7EC4B087986A}" srcOrd="3" destOrd="0" presId="urn:microsoft.com/office/officeart/2018/2/layout/IconCircleList"/>
    <dgm:cxn modelId="{C4B7B6FD-0C08-42C3-B977-D22822541811}" type="presParOf" srcId="{0808DB3E-5EFA-49B9-AD52-4F66F9B4BB2E}" destId="{5DD1F4B6-CC96-4D81-B0CA-DB25A08C855B}" srcOrd="4" destOrd="0" presId="urn:microsoft.com/office/officeart/2018/2/layout/IconCircleList"/>
    <dgm:cxn modelId="{C2D307C4-7AEC-4BD3-B3A2-2AB65BE01AD8}" type="presParOf" srcId="{5DD1F4B6-CC96-4D81-B0CA-DB25A08C855B}" destId="{A48F6C39-769B-4058-86F7-21B69334E834}" srcOrd="0" destOrd="0" presId="urn:microsoft.com/office/officeart/2018/2/layout/IconCircleList"/>
    <dgm:cxn modelId="{10FF826F-62FE-4CDC-B1C1-874890051874}" type="presParOf" srcId="{5DD1F4B6-CC96-4D81-B0CA-DB25A08C855B}" destId="{3AEC778C-713E-42A2-AA6E-46CD8627F90D}" srcOrd="1" destOrd="0" presId="urn:microsoft.com/office/officeart/2018/2/layout/IconCircleList"/>
    <dgm:cxn modelId="{DE969F8D-B762-4F41-B5C9-E12BFB873DA7}" type="presParOf" srcId="{5DD1F4B6-CC96-4D81-B0CA-DB25A08C855B}" destId="{7D5242A7-D796-4404-AF72-F173572E47EB}" srcOrd="2" destOrd="0" presId="urn:microsoft.com/office/officeart/2018/2/layout/IconCircleList"/>
    <dgm:cxn modelId="{EC9CCAFC-B542-4CD2-BC78-AE846C5655DF}" type="presParOf" srcId="{5DD1F4B6-CC96-4D81-B0CA-DB25A08C855B}" destId="{A52ED204-0244-4DAD-83E5-12A23156DA14}" srcOrd="3" destOrd="0" presId="urn:microsoft.com/office/officeart/2018/2/layout/IconCircleList"/>
    <dgm:cxn modelId="{0D81F446-1EF4-44FB-B711-D795040EDEE9}" type="presParOf" srcId="{0808DB3E-5EFA-49B9-AD52-4F66F9B4BB2E}" destId="{2992F0D0-5AC2-4D26-B6FC-9F868E3FAAAE}" srcOrd="5" destOrd="0" presId="urn:microsoft.com/office/officeart/2018/2/layout/IconCircleList"/>
    <dgm:cxn modelId="{2D10072B-F326-44AE-8F5F-61DF152FF345}" type="presParOf" srcId="{0808DB3E-5EFA-49B9-AD52-4F66F9B4BB2E}" destId="{5EA0032F-5E9E-4CD7-B7D0-D170716C2320}" srcOrd="6" destOrd="0" presId="urn:microsoft.com/office/officeart/2018/2/layout/IconCircleList"/>
    <dgm:cxn modelId="{C7ED286D-8252-4C69-B8AE-75E8FC7CF6E8}" type="presParOf" srcId="{5EA0032F-5E9E-4CD7-B7D0-D170716C2320}" destId="{6B0E3164-B9E6-45E9-8E7D-6A36C301630B}" srcOrd="0" destOrd="0" presId="urn:microsoft.com/office/officeart/2018/2/layout/IconCircleList"/>
    <dgm:cxn modelId="{E0839C3C-CFD0-4AE7-B9EF-F265E4A48DE7}" type="presParOf" srcId="{5EA0032F-5E9E-4CD7-B7D0-D170716C2320}" destId="{0F341F87-F807-454C-8518-FBAD14E85007}" srcOrd="1" destOrd="0" presId="urn:microsoft.com/office/officeart/2018/2/layout/IconCircleList"/>
    <dgm:cxn modelId="{55DED424-5D28-41DF-9811-83C8F8C57A04}" type="presParOf" srcId="{5EA0032F-5E9E-4CD7-B7D0-D170716C2320}" destId="{88FD3DEE-BCED-4D3D-B6CA-EAC205D1C74A}" srcOrd="2" destOrd="0" presId="urn:microsoft.com/office/officeart/2018/2/layout/IconCircleList"/>
    <dgm:cxn modelId="{DEB1E9DC-DBA0-482B-9B0C-BE3EFB85095C}" type="presParOf" srcId="{5EA0032F-5E9E-4CD7-B7D0-D170716C2320}" destId="{4DD2A629-FE73-4DDB-9EB1-128A1F1AE2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926CC2-8642-4C4C-B4AB-8B3BBB39B8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56100F7-5984-4BC6-B0C4-1E238A3D1C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/>
            <a:t>Follow the specifications</a:t>
          </a:r>
        </a:p>
      </dgm:t>
    </dgm:pt>
    <dgm:pt modelId="{0E0FD076-D5BD-44F4-A787-0B80826BBD1C}" type="parTrans" cxnId="{F9BC3960-B134-4560-86BE-6BA3DE2A62C1}">
      <dgm:prSet/>
      <dgm:spPr/>
      <dgm:t>
        <a:bodyPr/>
        <a:lstStyle/>
        <a:p>
          <a:endParaRPr lang="en-US"/>
        </a:p>
      </dgm:t>
    </dgm:pt>
    <dgm:pt modelId="{57D879C2-9BFC-4656-A40D-30A3C277284F}" type="sibTrans" cxnId="{F9BC3960-B134-4560-86BE-6BA3DE2A62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515E3B-B94C-4FA6-96EC-0B6750C5C0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/>
            <a:t>Consider security audits as a major project deliverable</a:t>
          </a:r>
        </a:p>
      </dgm:t>
    </dgm:pt>
    <dgm:pt modelId="{B476809A-FD46-46E0-8694-A368941F1B12}" type="parTrans" cxnId="{8C8D5C65-A91B-4C7C-AE60-5E40EBCC479E}">
      <dgm:prSet/>
      <dgm:spPr/>
      <dgm:t>
        <a:bodyPr/>
        <a:lstStyle/>
        <a:p>
          <a:endParaRPr lang="en-US"/>
        </a:p>
      </dgm:t>
    </dgm:pt>
    <dgm:pt modelId="{6E0CED3A-44FD-4E8D-B698-73D1814EA39D}" type="sibTrans" cxnId="{8C8D5C65-A91B-4C7C-AE60-5E40EBCC47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245E06-C6DF-4140-80A3-159F63A500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cap="none"/>
            <a:t>Pay the extra-mile upfront instead of </a:t>
          </a:r>
          <a:r>
            <a:rPr lang="en-US" cap="none"/>
            <a:t>later a multiple</a:t>
          </a:r>
        </a:p>
      </dgm:t>
    </dgm:pt>
    <dgm:pt modelId="{29574308-75C6-47FD-8A84-CC7C25B25D39}" type="parTrans" cxnId="{C5E63B27-98B1-4593-98C4-8738DA852357}">
      <dgm:prSet/>
      <dgm:spPr/>
      <dgm:t>
        <a:bodyPr/>
        <a:lstStyle/>
        <a:p>
          <a:endParaRPr lang="en-US"/>
        </a:p>
      </dgm:t>
    </dgm:pt>
    <dgm:pt modelId="{65ADE30E-A3D1-4F72-94E1-8EDBCC5A30F0}" type="sibTrans" cxnId="{C5E63B27-98B1-4593-98C4-8738DA852357}">
      <dgm:prSet/>
      <dgm:spPr/>
      <dgm:t>
        <a:bodyPr/>
        <a:lstStyle/>
        <a:p>
          <a:endParaRPr lang="en-US"/>
        </a:p>
      </dgm:t>
    </dgm:pt>
    <dgm:pt modelId="{580FBB91-926D-4C0C-9391-215EF0AD98F6}" type="pres">
      <dgm:prSet presAssocID="{46926CC2-8642-4C4C-B4AB-8B3BBB39B88C}" presName="root" presStyleCnt="0">
        <dgm:presLayoutVars>
          <dgm:dir/>
          <dgm:resizeHandles val="exact"/>
        </dgm:presLayoutVars>
      </dgm:prSet>
      <dgm:spPr/>
    </dgm:pt>
    <dgm:pt modelId="{C8BC9465-2253-45DD-B834-7ECA9C0F3E42}" type="pres">
      <dgm:prSet presAssocID="{556100F7-5984-4BC6-B0C4-1E238A3D1C20}" presName="compNode" presStyleCnt="0"/>
      <dgm:spPr/>
    </dgm:pt>
    <dgm:pt modelId="{9B592BE5-4B10-4E8A-AB80-F6342796833F}" type="pres">
      <dgm:prSet presAssocID="{556100F7-5984-4BC6-B0C4-1E238A3D1C20}" presName="iconBgRect" presStyleLbl="bgShp" presStyleIdx="0" presStyleCnt="3"/>
      <dgm:spPr>
        <a:solidFill>
          <a:schemeClr val="accent6"/>
        </a:solidFill>
      </dgm:spPr>
    </dgm:pt>
    <dgm:pt modelId="{AF71DF5E-6E34-4C4E-B109-C4B4C4A417FB}" type="pres">
      <dgm:prSet presAssocID="{556100F7-5984-4BC6-B0C4-1E238A3D1C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8591F9-5AAF-4A9A-8C54-DB4F17B2094B}" type="pres">
      <dgm:prSet presAssocID="{556100F7-5984-4BC6-B0C4-1E238A3D1C20}" presName="spaceRect" presStyleCnt="0"/>
      <dgm:spPr/>
    </dgm:pt>
    <dgm:pt modelId="{1AB9F8F8-00D4-475E-8B5B-DE964127C2DF}" type="pres">
      <dgm:prSet presAssocID="{556100F7-5984-4BC6-B0C4-1E238A3D1C20}" presName="textRect" presStyleLbl="revTx" presStyleIdx="0" presStyleCnt="3">
        <dgm:presLayoutVars>
          <dgm:chMax val="1"/>
          <dgm:chPref val="1"/>
        </dgm:presLayoutVars>
      </dgm:prSet>
      <dgm:spPr/>
    </dgm:pt>
    <dgm:pt modelId="{20669448-AB9E-4831-8491-1AE559CF6580}" type="pres">
      <dgm:prSet presAssocID="{57D879C2-9BFC-4656-A40D-30A3C277284F}" presName="sibTrans" presStyleCnt="0"/>
      <dgm:spPr/>
    </dgm:pt>
    <dgm:pt modelId="{2E1ABEFD-AB68-42F2-9D47-178F47C4780B}" type="pres">
      <dgm:prSet presAssocID="{45515E3B-B94C-4FA6-96EC-0B6750C5C050}" presName="compNode" presStyleCnt="0"/>
      <dgm:spPr/>
    </dgm:pt>
    <dgm:pt modelId="{CA8546D5-64D5-4F42-8F73-F0CBCBF32EDF}" type="pres">
      <dgm:prSet presAssocID="{45515E3B-B94C-4FA6-96EC-0B6750C5C050}" presName="iconBgRect" presStyleLbl="bgShp" presStyleIdx="1" presStyleCnt="3"/>
      <dgm:spPr>
        <a:solidFill>
          <a:schemeClr val="accent1"/>
        </a:solidFill>
      </dgm:spPr>
    </dgm:pt>
    <dgm:pt modelId="{F2615459-F2BA-4D2E-8BDD-009E75A83ACC}" type="pres">
      <dgm:prSet presAssocID="{45515E3B-B94C-4FA6-96EC-0B6750C5C0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2B655B3-C985-4544-93F6-14885CAF8CB6}" type="pres">
      <dgm:prSet presAssocID="{45515E3B-B94C-4FA6-96EC-0B6750C5C050}" presName="spaceRect" presStyleCnt="0"/>
      <dgm:spPr/>
    </dgm:pt>
    <dgm:pt modelId="{8BD57143-C516-40A7-A433-E3131980364E}" type="pres">
      <dgm:prSet presAssocID="{45515E3B-B94C-4FA6-96EC-0B6750C5C050}" presName="textRect" presStyleLbl="revTx" presStyleIdx="1" presStyleCnt="3">
        <dgm:presLayoutVars>
          <dgm:chMax val="1"/>
          <dgm:chPref val="1"/>
        </dgm:presLayoutVars>
      </dgm:prSet>
      <dgm:spPr/>
    </dgm:pt>
    <dgm:pt modelId="{B7BDD11F-92E8-42A4-9C32-F3E575482151}" type="pres">
      <dgm:prSet presAssocID="{6E0CED3A-44FD-4E8D-B698-73D1814EA39D}" presName="sibTrans" presStyleCnt="0"/>
      <dgm:spPr/>
    </dgm:pt>
    <dgm:pt modelId="{87C330C0-1B3F-406E-9EFC-F9B9080A6943}" type="pres">
      <dgm:prSet presAssocID="{86245E06-C6DF-4140-80A3-159F63A500DC}" presName="compNode" presStyleCnt="0"/>
      <dgm:spPr/>
    </dgm:pt>
    <dgm:pt modelId="{085E6708-6BC6-4B53-B9D6-3EE4585D08CD}" type="pres">
      <dgm:prSet presAssocID="{86245E06-C6DF-4140-80A3-159F63A500DC}" presName="iconBgRect" presStyleLbl="bgShp" presStyleIdx="2" presStyleCnt="3"/>
      <dgm:spPr>
        <a:solidFill>
          <a:schemeClr val="accent4"/>
        </a:solidFill>
      </dgm:spPr>
    </dgm:pt>
    <dgm:pt modelId="{0DC3FD43-38BC-4092-B964-BED673317FB1}" type="pres">
      <dgm:prSet presAssocID="{86245E06-C6DF-4140-80A3-159F63A500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EE9DDCE-B4B5-43E8-8C52-9FD8EEA080DA}" type="pres">
      <dgm:prSet presAssocID="{86245E06-C6DF-4140-80A3-159F63A500DC}" presName="spaceRect" presStyleCnt="0"/>
      <dgm:spPr/>
    </dgm:pt>
    <dgm:pt modelId="{5D00BD7D-EEA5-447A-8C28-49B5115E8704}" type="pres">
      <dgm:prSet presAssocID="{86245E06-C6DF-4140-80A3-159F63A500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E63B27-98B1-4593-98C4-8738DA852357}" srcId="{46926CC2-8642-4C4C-B4AB-8B3BBB39B88C}" destId="{86245E06-C6DF-4140-80A3-159F63A500DC}" srcOrd="2" destOrd="0" parTransId="{29574308-75C6-47FD-8A84-CC7C25B25D39}" sibTransId="{65ADE30E-A3D1-4F72-94E1-8EDBCC5A30F0}"/>
    <dgm:cxn modelId="{B19FBB37-6FAE-4E42-913A-58A0FEE4076F}" type="presOf" srcId="{45515E3B-B94C-4FA6-96EC-0B6750C5C050}" destId="{8BD57143-C516-40A7-A433-E3131980364E}" srcOrd="0" destOrd="0" presId="urn:microsoft.com/office/officeart/2018/5/layout/IconCircleLabelList"/>
    <dgm:cxn modelId="{F9BC3960-B134-4560-86BE-6BA3DE2A62C1}" srcId="{46926CC2-8642-4C4C-B4AB-8B3BBB39B88C}" destId="{556100F7-5984-4BC6-B0C4-1E238A3D1C20}" srcOrd="0" destOrd="0" parTransId="{0E0FD076-D5BD-44F4-A787-0B80826BBD1C}" sibTransId="{57D879C2-9BFC-4656-A40D-30A3C277284F}"/>
    <dgm:cxn modelId="{8A068562-1FE8-47DB-9E34-0967693E5FB0}" type="presOf" srcId="{46926CC2-8642-4C4C-B4AB-8B3BBB39B88C}" destId="{580FBB91-926D-4C0C-9391-215EF0AD98F6}" srcOrd="0" destOrd="0" presId="urn:microsoft.com/office/officeart/2018/5/layout/IconCircleLabelList"/>
    <dgm:cxn modelId="{8C8D5C65-A91B-4C7C-AE60-5E40EBCC479E}" srcId="{46926CC2-8642-4C4C-B4AB-8B3BBB39B88C}" destId="{45515E3B-B94C-4FA6-96EC-0B6750C5C050}" srcOrd="1" destOrd="0" parTransId="{B476809A-FD46-46E0-8694-A368941F1B12}" sibTransId="{6E0CED3A-44FD-4E8D-B698-73D1814EA39D}"/>
    <dgm:cxn modelId="{CB6201A6-77AC-40E8-BB28-74710CE6A82B}" type="presOf" srcId="{556100F7-5984-4BC6-B0C4-1E238A3D1C20}" destId="{1AB9F8F8-00D4-475E-8B5B-DE964127C2DF}" srcOrd="0" destOrd="0" presId="urn:microsoft.com/office/officeart/2018/5/layout/IconCircleLabelList"/>
    <dgm:cxn modelId="{662F61B0-9776-4607-8A7E-8FEB2579D4A1}" type="presOf" srcId="{86245E06-C6DF-4140-80A3-159F63A500DC}" destId="{5D00BD7D-EEA5-447A-8C28-49B5115E8704}" srcOrd="0" destOrd="0" presId="urn:microsoft.com/office/officeart/2018/5/layout/IconCircleLabelList"/>
    <dgm:cxn modelId="{50ECEE9B-5C1B-46EC-95C9-7E2F807D02A2}" type="presParOf" srcId="{580FBB91-926D-4C0C-9391-215EF0AD98F6}" destId="{C8BC9465-2253-45DD-B834-7ECA9C0F3E42}" srcOrd="0" destOrd="0" presId="urn:microsoft.com/office/officeart/2018/5/layout/IconCircleLabelList"/>
    <dgm:cxn modelId="{523E1408-EA23-4CBC-927D-23F3B0510896}" type="presParOf" srcId="{C8BC9465-2253-45DD-B834-7ECA9C0F3E42}" destId="{9B592BE5-4B10-4E8A-AB80-F6342796833F}" srcOrd="0" destOrd="0" presId="urn:microsoft.com/office/officeart/2018/5/layout/IconCircleLabelList"/>
    <dgm:cxn modelId="{DC45DBD0-07DA-4505-A4F0-5421E352B1B7}" type="presParOf" srcId="{C8BC9465-2253-45DD-B834-7ECA9C0F3E42}" destId="{AF71DF5E-6E34-4C4E-B109-C4B4C4A417FB}" srcOrd="1" destOrd="0" presId="urn:microsoft.com/office/officeart/2018/5/layout/IconCircleLabelList"/>
    <dgm:cxn modelId="{6C5C528A-F9A7-414C-9C22-4332B0073B7F}" type="presParOf" srcId="{C8BC9465-2253-45DD-B834-7ECA9C0F3E42}" destId="{6E8591F9-5AAF-4A9A-8C54-DB4F17B2094B}" srcOrd="2" destOrd="0" presId="urn:microsoft.com/office/officeart/2018/5/layout/IconCircleLabelList"/>
    <dgm:cxn modelId="{C7171F0C-3842-4645-BA20-883DEB2C0101}" type="presParOf" srcId="{C8BC9465-2253-45DD-B834-7ECA9C0F3E42}" destId="{1AB9F8F8-00D4-475E-8B5B-DE964127C2DF}" srcOrd="3" destOrd="0" presId="urn:microsoft.com/office/officeart/2018/5/layout/IconCircleLabelList"/>
    <dgm:cxn modelId="{438F6125-71BB-4AFB-A84F-EF4C4E8F2101}" type="presParOf" srcId="{580FBB91-926D-4C0C-9391-215EF0AD98F6}" destId="{20669448-AB9E-4831-8491-1AE559CF6580}" srcOrd="1" destOrd="0" presId="urn:microsoft.com/office/officeart/2018/5/layout/IconCircleLabelList"/>
    <dgm:cxn modelId="{DA0CCAD4-B454-4D24-9EF0-AA4D69E29302}" type="presParOf" srcId="{580FBB91-926D-4C0C-9391-215EF0AD98F6}" destId="{2E1ABEFD-AB68-42F2-9D47-178F47C4780B}" srcOrd="2" destOrd="0" presId="urn:microsoft.com/office/officeart/2018/5/layout/IconCircleLabelList"/>
    <dgm:cxn modelId="{B43CF2DE-3544-43D9-A10A-C99C13D7A983}" type="presParOf" srcId="{2E1ABEFD-AB68-42F2-9D47-178F47C4780B}" destId="{CA8546D5-64D5-4F42-8F73-F0CBCBF32EDF}" srcOrd="0" destOrd="0" presId="urn:microsoft.com/office/officeart/2018/5/layout/IconCircleLabelList"/>
    <dgm:cxn modelId="{F3427315-BFAF-4182-90DF-39E8E0A140C0}" type="presParOf" srcId="{2E1ABEFD-AB68-42F2-9D47-178F47C4780B}" destId="{F2615459-F2BA-4D2E-8BDD-009E75A83ACC}" srcOrd="1" destOrd="0" presId="urn:microsoft.com/office/officeart/2018/5/layout/IconCircleLabelList"/>
    <dgm:cxn modelId="{F8583CA8-5C49-4E02-BAFD-D7ABB3074AFE}" type="presParOf" srcId="{2E1ABEFD-AB68-42F2-9D47-178F47C4780B}" destId="{02B655B3-C985-4544-93F6-14885CAF8CB6}" srcOrd="2" destOrd="0" presId="urn:microsoft.com/office/officeart/2018/5/layout/IconCircleLabelList"/>
    <dgm:cxn modelId="{736566ED-54AD-43A3-BD6C-5F1B0581D05F}" type="presParOf" srcId="{2E1ABEFD-AB68-42F2-9D47-178F47C4780B}" destId="{8BD57143-C516-40A7-A433-E3131980364E}" srcOrd="3" destOrd="0" presId="urn:microsoft.com/office/officeart/2018/5/layout/IconCircleLabelList"/>
    <dgm:cxn modelId="{19599AD7-F615-4EFD-8556-5847BE3B4A5D}" type="presParOf" srcId="{580FBB91-926D-4C0C-9391-215EF0AD98F6}" destId="{B7BDD11F-92E8-42A4-9C32-F3E575482151}" srcOrd="3" destOrd="0" presId="urn:microsoft.com/office/officeart/2018/5/layout/IconCircleLabelList"/>
    <dgm:cxn modelId="{4573C305-90AF-4594-9F7D-6374492BE9AA}" type="presParOf" srcId="{580FBB91-926D-4C0C-9391-215EF0AD98F6}" destId="{87C330C0-1B3F-406E-9EFC-F9B9080A6943}" srcOrd="4" destOrd="0" presId="urn:microsoft.com/office/officeart/2018/5/layout/IconCircleLabelList"/>
    <dgm:cxn modelId="{CC9831C0-C399-41AA-BDCC-6AC5F400D948}" type="presParOf" srcId="{87C330C0-1B3F-406E-9EFC-F9B9080A6943}" destId="{085E6708-6BC6-4B53-B9D6-3EE4585D08CD}" srcOrd="0" destOrd="0" presId="urn:microsoft.com/office/officeart/2018/5/layout/IconCircleLabelList"/>
    <dgm:cxn modelId="{24D9C0C5-4E2E-43D7-A654-353F6A63A68C}" type="presParOf" srcId="{87C330C0-1B3F-406E-9EFC-F9B9080A6943}" destId="{0DC3FD43-38BC-4092-B964-BED673317FB1}" srcOrd="1" destOrd="0" presId="urn:microsoft.com/office/officeart/2018/5/layout/IconCircleLabelList"/>
    <dgm:cxn modelId="{BFE364FE-9B8C-4625-8A67-299F0C1126BF}" type="presParOf" srcId="{87C330C0-1B3F-406E-9EFC-F9B9080A6943}" destId="{2EE9DDCE-B4B5-43E8-8C52-9FD8EEA080DA}" srcOrd="2" destOrd="0" presId="urn:microsoft.com/office/officeart/2018/5/layout/IconCircleLabelList"/>
    <dgm:cxn modelId="{E6E3A6A6-1B79-44C9-87DA-DB8E54D8AE2B}" type="presParOf" srcId="{87C330C0-1B3F-406E-9EFC-F9B9080A6943}" destId="{5D00BD7D-EEA5-447A-8C28-49B5115E87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8E52B-0AA0-4AAD-8DDD-D583E7A363F0}">
      <dsp:nvSpPr>
        <dsp:cNvPr id="0" name=""/>
        <dsp:cNvSpPr/>
      </dsp:nvSpPr>
      <dsp:spPr>
        <a:xfrm>
          <a:off x="438395" y="827561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48F0-3406-4768-836C-90EBEEF925AD}">
      <dsp:nvSpPr>
        <dsp:cNvPr id="0" name=""/>
        <dsp:cNvSpPr/>
      </dsp:nvSpPr>
      <dsp:spPr>
        <a:xfrm>
          <a:off x="919" y="179577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New global cellular standard</a:t>
          </a:r>
          <a:endParaRPr lang="en-US" sz="1200" b="1" kern="1200"/>
        </a:p>
      </dsp:txBody>
      <dsp:txXfrm>
        <a:off x="919" y="1795779"/>
        <a:ext cx="1590820" cy="636328"/>
      </dsp:txXfrm>
    </dsp:sp>
    <dsp:sp modelId="{5CE2295B-BF59-41C0-825A-C07B0E3FC9DC}">
      <dsp:nvSpPr>
        <dsp:cNvPr id="0" name=""/>
        <dsp:cNvSpPr/>
      </dsp:nvSpPr>
      <dsp:spPr>
        <a:xfrm>
          <a:off x="2307608" y="827561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66FF-9294-4158-B32C-73DE27A360E1}">
      <dsp:nvSpPr>
        <dsp:cNvPr id="0" name=""/>
        <dsp:cNvSpPr/>
      </dsp:nvSpPr>
      <dsp:spPr>
        <a:xfrm>
          <a:off x="1870133" y="179577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Faster and more flexible</a:t>
          </a:r>
          <a:endParaRPr lang="en-US" sz="1200" b="1" kern="1200"/>
        </a:p>
      </dsp:txBody>
      <dsp:txXfrm>
        <a:off x="1870133" y="1795779"/>
        <a:ext cx="1590820" cy="636328"/>
      </dsp:txXfrm>
    </dsp:sp>
    <dsp:sp modelId="{CDF39AEF-633C-4701-B35C-83425617A924}">
      <dsp:nvSpPr>
        <dsp:cNvPr id="0" name=""/>
        <dsp:cNvSpPr/>
      </dsp:nvSpPr>
      <dsp:spPr>
        <a:xfrm>
          <a:off x="4176822" y="827561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41AAC-C3BC-48EC-8625-C7AA326EBB78}">
      <dsp:nvSpPr>
        <dsp:cNvPr id="0" name=""/>
        <dsp:cNvSpPr/>
      </dsp:nvSpPr>
      <dsp:spPr>
        <a:xfrm>
          <a:off x="3739347" y="179577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Enables IoT, autonomous vehicles and Smart Factories</a:t>
          </a:r>
          <a:endParaRPr lang="en-US" sz="1200" b="1" kern="1200"/>
        </a:p>
      </dsp:txBody>
      <dsp:txXfrm>
        <a:off x="3739347" y="1795779"/>
        <a:ext cx="1590820" cy="636328"/>
      </dsp:txXfrm>
    </dsp:sp>
    <dsp:sp modelId="{5431C4C7-E2A1-4649-BC4E-4F8B2F223B8D}">
      <dsp:nvSpPr>
        <dsp:cNvPr id="0" name=""/>
        <dsp:cNvSpPr/>
      </dsp:nvSpPr>
      <dsp:spPr>
        <a:xfrm>
          <a:off x="1373001" y="2301278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A53B3-69E6-4A84-848F-FEC398AEAC70}">
      <dsp:nvSpPr>
        <dsp:cNvPr id="0" name=""/>
        <dsp:cNvSpPr/>
      </dsp:nvSpPr>
      <dsp:spPr>
        <a:xfrm>
          <a:off x="935526" y="326943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Private industrial network</a:t>
          </a:r>
          <a:endParaRPr lang="en-US" sz="1200" b="1" kern="1200"/>
        </a:p>
      </dsp:txBody>
      <dsp:txXfrm>
        <a:off x="935526" y="3269438"/>
        <a:ext cx="1590820" cy="636328"/>
      </dsp:txXfrm>
    </dsp:sp>
    <dsp:sp modelId="{FF445F60-F139-4852-BA2F-E14F92876E77}">
      <dsp:nvSpPr>
        <dsp:cNvPr id="0" name=""/>
        <dsp:cNvSpPr/>
      </dsp:nvSpPr>
      <dsp:spPr>
        <a:xfrm>
          <a:off x="3242215" y="2301278"/>
          <a:ext cx="715869" cy="71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216D8-5283-4801-A005-564E8D4E8833}">
      <dsp:nvSpPr>
        <dsp:cNvPr id="0" name=""/>
        <dsp:cNvSpPr/>
      </dsp:nvSpPr>
      <dsp:spPr>
        <a:xfrm>
          <a:off x="2804740" y="326943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QoS improvements</a:t>
          </a:r>
          <a:endParaRPr lang="en-US" sz="1200" b="1" kern="1200"/>
        </a:p>
      </dsp:txBody>
      <dsp:txXfrm>
        <a:off x="2804740" y="3269438"/>
        <a:ext cx="1590820" cy="6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DFDD3-AF01-49C5-8A81-E1A94E2E5125}">
      <dsp:nvSpPr>
        <dsp:cNvPr id="0" name=""/>
        <dsp:cNvSpPr/>
      </dsp:nvSpPr>
      <dsp:spPr>
        <a:xfrm>
          <a:off x="563835" y="953099"/>
          <a:ext cx="877310" cy="877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14416-383D-4F73-A71E-BD13DB25811B}">
      <dsp:nvSpPr>
        <dsp:cNvPr id="0" name=""/>
        <dsp:cNvSpPr/>
      </dsp:nvSpPr>
      <dsp:spPr>
        <a:xfrm>
          <a:off x="27701" y="2112319"/>
          <a:ext cx="194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location tracking</a:t>
          </a:r>
        </a:p>
      </dsp:txBody>
      <dsp:txXfrm>
        <a:off x="27701" y="2112319"/>
        <a:ext cx="1949577" cy="720000"/>
      </dsp:txXfrm>
    </dsp:sp>
    <dsp:sp modelId="{AD467D44-24C0-4764-A6EA-329EEEDC9D99}">
      <dsp:nvSpPr>
        <dsp:cNvPr id="0" name=""/>
        <dsp:cNvSpPr/>
      </dsp:nvSpPr>
      <dsp:spPr>
        <a:xfrm>
          <a:off x="2854589" y="953099"/>
          <a:ext cx="877310" cy="877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6318F-000D-4E56-98F9-5F4AABCB1436}">
      <dsp:nvSpPr>
        <dsp:cNvPr id="0" name=""/>
        <dsp:cNvSpPr/>
      </dsp:nvSpPr>
      <dsp:spPr>
        <a:xfrm>
          <a:off x="2318455" y="2112319"/>
          <a:ext cx="194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Traffic interception</a:t>
          </a:r>
        </a:p>
      </dsp:txBody>
      <dsp:txXfrm>
        <a:off x="2318455" y="2112319"/>
        <a:ext cx="1949577" cy="720000"/>
      </dsp:txXfrm>
    </dsp:sp>
    <dsp:sp modelId="{6AF82CBB-17FD-49DB-9146-B9086246AE5C}">
      <dsp:nvSpPr>
        <dsp:cNvPr id="0" name=""/>
        <dsp:cNvSpPr/>
      </dsp:nvSpPr>
      <dsp:spPr>
        <a:xfrm>
          <a:off x="5145343" y="953099"/>
          <a:ext cx="877310" cy="877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1FA0B-EB1E-432D-B2A5-71FED570771C}">
      <dsp:nvSpPr>
        <dsp:cNvPr id="0" name=""/>
        <dsp:cNvSpPr/>
      </dsp:nvSpPr>
      <dsp:spPr>
        <a:xfrm>
          <a:off x="4609209" y="2112319"/>
          <a:ext cx="19495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Denial of service</a:t>
          </a:r>
        </a:p>
      </dsp:txBody>
      <dsp:txXfrm>
        <a:off x="4609209" y="2112319"/>
        <a:ext cx="194957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D6491-024E-4BAD-8B20-9A49D7B309C9}">
      <dsp:nvSpPr>
        <dsp:cNvPr id="0" name=""/>
        <dsp:cNvSpPr/>
      </dsp:nvSpPr>
      <dsp:spPr>
        <a:xfrm>
          <a:off x="812342" y="933939"/>
          <a:ext cx="869695" cy="869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6BF4-F2D1-4A30-B53F-920606211650}">
      <dsp:nvSpPr>
        <dsp:cNvPr id="0" name=""/>
        <dsp:cNvSpPr/>
      </dsp:nvSpPr>
      <dsp:spPr>
        <a:xfrm>
          <a:off x="4768" y="1871601"/>
          <a:ext cx="2484843" cy="37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Weak keys</a:t>
          </a:r>
          <a:endParaRPr lang="en-US" sz="2000" kern="1200"/>
        </a:p>
      </dsp:txBody>
      <dsp:txXfrm>
        <a:off x="4768" y="1871601"/>
        <a:ext cx="2484843" cy="372726"/>
      </dsp:txXfrm>
    </dsp:sp>
    <dsp:sp modelId="{F06B1F29-42E7-47E6-B79E-A7B4AF6897BE}">
      <dsp:nvSpPr>
        <dsp:cNvPr id="0" name=""/>
        <dsp:cNvSpPr/>
      </dsp:nvSpPr>
      <dsp:spPr>
        <a:xfrm>
          <a:off x="4768" y="2275940"/>
          <a:ext cx="2484843" cy="23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Used for SIM cards</a:t>
          </a:r>
          <a:endParaRPr lang="en-US" sz="1500" kern="1200"/>
        </a:p>
      </dsp:txBody>
      <dsp:txXfrm>
        <a:off x="4768" y="2275940"/>
        <a:ext cx="2484843" cy="238616"/>
      </dsp:txXfrm>
    </dsp:sp>
    <dsp:sp modelId="{065775F0-98CA-4C91-BC04-8FA6F932B1F0}">
      <dsp:nvSpPr>
        <dsp:cNvPr id="0" name=""/>
        <dsp:cNvSpPr/>
      </dsp:nvSpPr>
      <dsp:spPr>
        <a:xfrm>
          <a:off x="3732033" y="933939"/>
          <a:ext cx="869695" cy="869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6259-E9F1-401C-82DA-EAF6640CAAC3}">
      <dsp:nvSpPr>
        <dsp:cNvPr id="0" name=""/>
        <dsp:cNvSpPr/>
      </dsp:nvSpPr>
      <dsp:spPr>
        <a:xfrm>
          <a:off x="2924459" y="1871601"/>
          <a:ext cx="2484843" cy="37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Message injections</a:t>
          </a:r>
          <a:endParaRPr lang="en-US" sz="2000" kern="1200"/>
        </a:p>
      </dsp:txBody>
      <dsp:txXfrm>
        <a:off x="2924459" y="1871601"/>
        <a:ext cx="2484843" cy="372726"/>
      </dsp:txXfrm>
    </dsp:sp>
    <dsp:sp modelId="{7335B74C-FEC5-43F0-AC82-F08F84290861}">
      <dsp:nvSpPr>
        <dsp:cNvPr id="0" name=""/>
        <dsp:cNvSpPr/>
      </dsp:nvSpPr>
      <dsp:spPr>
        <a:xfrm>
          <a:off x="2924459" y="2275940"/>
          <a:ext cx="2484843" cy="23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IP Fragmentation</a:t>
          </a:r>
          <a:endParaRPr lang="en-US" sz="1500" kern="1200"/>
        </a:p>
      </dsp:txBody>
      <dsp:txXfrm>
        <a:off x="2924459" y="2275940"/>
        <a:ext cx="2484843" cy="238616"/>
      </dsp:txXfrm>
    </dsp:sp>
    <dsp:sp modelId="{EC957054-A3F9-43A0-9233-B7AA0F7E25F1}">
      <dsp:nvSpPr>
        <dsp:cNvPr id="0" name=""/>
        <dsp:cNvSpPr/>
      </dsp:nvSpPr>
      <dsp:spPr>
        <a:xfrm>
          <a:off x="6651725" y="933939"/>
          <a:ext cx="869695" cy="86969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7CD7A-1FF0-4625-A551-C1D00E2A3D74}">
      <dsp:nvSpPr>
        <dsp:cNvPr id="0" name=""/>
        <dsp:cNvSpPr/>
      </dsp:nvSpPr>
      <dsp:spPr>
        <a:xfrm>
          <a:off x="5844151" y="1871601"/>
          <a:ext cx="2484843" cy="372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Government backdoors</a:t>
          </a:r>
          <a:endParaRPr lang="en-US" sz="2000" kern="1200"/>
        </a:p>
      </dsp:txBody>
      <dsp:txXfrm>
        <a:off x="5844151" y="1871601"/>
        <a:ext cx="2484843" cy="372726"/>
      </dsp:txXfrm>
    </dsp:sp>
    <dsp:sp modelId="{A68BAB89-4DEF-4565-8A45-AFCA13E90906}">
      <dsp:nvSpPr>
        <dsp:cNvPr id="0" name=""/>
        <dsp:cNvSpPr/>
      </dsp:nvSpPr>
      <dsp:spPr>
        <a:xfrm>
          <a:off x="5844151" y="2275940"/>
          <a:ext cx="2484843" cy="23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Lawful Interception</a:t>
          </a:r>
        </a:p>
      </dsp:txBody>
      <dsp:txXfrm>
        <a:off x="5844151" y="2275940"/>
        <a:ext cx="2484843" cy="23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13BCD-290D-4E24-BBED-5B72C3A3A522}">
      <dsp:nvSpPr>
        <dsp:cNvPr id="0" name=""/>
        <dsp:cNvSpPr/>
      </dsp:nvSpPr>
      <dsp:spPr>
        <a:xfrm>
          <a:off x="1081281" y="507122"/>
          <a:ext cx="846630" cy="846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2789-D6BF-4472-AE45-514CDBD33A0D}">
      <dsp:nvSpPr>
        <dsp:cNvPr id="0" name=""/>
        <dsp:cNvSpPr/>
      </dsp:nvSpPr>
      <dsp:spPr>
        <a:xfrm>
          <a:off x="611" y="1471524"/>
          <a:ext cx="3007968" cy="45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Denial of Service (DoS)</a:t>
          </a:r>
          <a:endParaRPr lang="en-US" sz="2000" kern="1200"/>
        </a:p>
      </dsp:txBody>
      <dsp:txXfrm>
        <a:off x="611" y="1471524"/>
        <a:ext cx="3007968" cy="451195"/>
      </dsp:txXfrm>
    </dsp:sp>
    <dsp:sp modelId="{ABDF7D62-1253-4BC2-91DF-F4BF98BC28B0}">
      <dsp:nvSpPr>
        <dsp:cNvPr id="0" name=""/>
        <dsp:cNvSpPr/>
      </dsp:nvSpPr>
      <dsp:spPr>
        <a:xfrm>
          <a:off x="611" y="1954823"/>
          <a:ext cx="3007968" cy="24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Jamming, Synchronisation Failures</a:t>
          </a:r>
          <a:endParaRPr lang="en-US" sz="1500" kern="1200"/>
        </a:p>
      </dsp:txBody>
      <dsp:txXfrm>
        <a:off x="611" y="1954823"/>
        <a:ext cx="3007968" cy="245766"/>
      </dsp:txXfrm>
    </dsp:sp>
    <dsp:sp modelId="{C85ABF0D-F06C-4BCF-8ABA-7492DF45540A}">
      <dsp:nvSpPr>
        <dsp:cNvPr id="0" name=""/>
        <dsp:cNvSpPr/>
      </dsp:nvSpPr>
      <dsp:spPr>
        <a:xfrm>
          <a:off x="4616257" y="507094"/>
          <a:ext cx="845403" cy="846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E8FBC-E39F-4E15-A5FC-FEB36F0C65AE}">
      <dsp:nvSpPr>
        <dsp:cNvPr id="0" name=""/>
        <dsp:cNvSpPr/>
      </dsp:nvSpPr>
      <dsp:spPr>
        <a:xfrm>
          <a:off x="3534975" y="1471615"/>
          <a:ext cx="3007968" cy="45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Performance Downgrade</a:t>
          </a:r>
        </a:p>
      </dsp:txBody>
      <dsp:txXfrm>
        <a:off x="3534975" y="1471615"/>
        <a:ext cx="3007968" cy="451195"/>
      </dsp:txXfrm>
    </dsp:sp>
    <dsp:sp modelId="{F8808DC0-3F8F-4578-8F96-8971EA272436}">
      <dsp:nvSpPr>
        <dsp:cNvPr id="0" name=""/>
        <dsp:cNvSpPr/>
      </dsp:nvSpPr>
      <dsp:spPr>
        <a:xfrm>
          <a:off x="3534975" y="1954914"/>
          <a:ext cx="3007968" cy="245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Flooding Attacks</a:t>
          </a:r>
        </a:p>
      </dsp:txBody>
      <dsp:txXfrm>
        <a:off x="3534975" y="1954914"/>
        <a:ext cx="3007968" cy="245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5425-637A-43C1-9468-FA9CC4634102}">
      <dsp:nvSpPr>
        <dsp:cNvPr id="0" name=""/>
        <dsp:cNvSpPr/>
      </dsp:nvSpPr>
      <dsp:spPr>
        <a:xfrm>
          <a:off x="0" y="401"/>
          <a:ext cx="7378959" cy="940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D743-8BED-4CF9-8B73-171D7138FD93}">
      <dsp:nvSpPr>
        <dsp:cNvPr id="0" name=""/>
        <dsp:cNvSpPr/>
      </dsp:nvSpPr>
      <dsp:spPr>
        <a:xfrm>
          <a:off x="284483" y="212000"/>
          <a:ext cx="517242" cy="517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1741-3028-479F-AC2A-84D5B457672D}">
      <dsp:nvSpPr>
        <dsp:cNvPr id="0" name=""/>
        <dsp:cNvSpPr/>
      </dsp:nvSpPr>
      <dsp:spPr>
        <a:xfrm>
          <a:off x="1086208" y="401"/>
          <a:ext cx="6292750" cy="94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0" tIns="99530" rIns="99530" bIns="99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 2015 NSA has stolen billions of keys</a:t>
          </a:r>
          <a:endParaRPr lang="en-US" sz="2500" kern="1200"/>
        </a:p>
      </dsp:txBody>
      <dsp:txXfrm>
        <a:off x="1086208" y="401"/>
        <a:ext cx="6292750" cy="940440"/>
      </dsp:txXfrm>
    </dsp:sp>
    <dsp:sp modelId="{3117D72F-7FCC-4397-9A19-E138340281CE}">
      <dsp:nvSpPr>
        <dsp:cNvPr id="0" name=""/>
        <dsp:cNvSpPr/>
      </dsp:nvSpPr>
      <dsp:spPr>
        <a:xfrm>
          <a:off x="0" y="1175951"/>
          <a:ext cx="7378959" cy="940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B4922-F157-4E54-B088-4E5245DB174C}">
      <dsp:nvSpPr>
        <dsp:cNvPr id="0" name=""/>
        <dsp:cNvSpPr/>
      </dsp:nvSpPr>
      <dsp:spPr>
        <a:xfrm>
          <a:off x="284483" y="1387550"/>
          <a:ext cx="517242" cy="517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41ADF-69BA-459C-B405-A825D4C9EC85}">
      <dsp:nvSpPr>
        <dsp:cNvPr id="0" name=""/>
        <dsp:cNvSpPr/>
      </dsp:nvSpPr>
      <dsp:spPr>
        <a:xfrm>
          <a:off x="1086208" y="1175951"/>
          <a:ext cx="6292750" cy="94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0" tIns="99530" rIns="99530" bIns="99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Decryption of all cellular network traffic</a:t>
          </a:r>
          <a:endParaRPr lang="en-US" sz="2500" kern="1200"/>
        </a:p>
      </dsp:txBody>
      <dsp:txXfrm>
        <a:off x="1086208" y="1175951"/>
        <a:ext cx="6292750" cy="940440"/>
      </dsp:txXfrm>
    </dsp:sp>
    <dsp:sp modelId="{7AED43AD-7497-468E-B90B-763B48AEA17C}">
      <dsp:nvSpPr>
        <dsp:cNvPr id="0" name=""/>
        <dsp:cNvSpPr/>
      </dsp:nvSpPr>
      <dsp:spPr>
        <a:xfrm>
          <a:off x="0" y="2351502"/>
          <a:ext cx="7378959" cy="940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03C84-1DFB-4E7E-86CF-2EBD20BF83EB}">
      <dsp:nvSpPr>
        <dsp:cNvPr id="0" name=""/>
        <dsp:cNvSpPr/>
      </dsp:nvSpPr>
      <dsp:spPr>
        <a:xfrm>
          <a:off x="284483" y="2563101"/>
          <a:ext cx="517242" cy="517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93145-ADCE-4D16-A921-A582C4EFB0C5}">
      <dsp:nvSpPr>
        <dsp:cNvPr id="0" name=""/>
        <dsp:cNvSpPr/>
      </dsp:nvSpPr>
      <dsp:spPr>
        <a:xfrm>
          <a:off x="1086208" y="2351502"/>
          <a:ext cx="6292750" cy="94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0" tIns="99530" rIns="99530" bIns="99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Due to weak cryptography</a:t>
          </a:r>
        </a:p>
      </dsp:txBody>
      <dsp:txXfrm>
        <a:off x="1086208" y="2351502"/>
        <a:ext cx="6292750" cy="940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995FF-18C6-45EF-9C1E-C3B505EFE9C1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278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Speed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Up to 10Gbps data rate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10 to 100x improvement to 4G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1 millisecond latency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100x connected devices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Flexible frequency 1GHz to 100GHz</a:t>
          </a:r>
        </a:p>
      </dsp:txBody>
      <dsp:txXfrm rot="5400000">
        <a:off x="1284" y="870267"/>
        <a:ext cx="3337470" cy="2610802"/>
      </dsp:txXfrm>
    </dsp:sp>
    <dsp:sp modelId="{EC2F60CE-F48A-452F-91BF-DA7CBD0FB83F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278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Availability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99,999% availability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100% world-wide coverage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90% reduction of network energy usage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Up to 10-year battery life for low-power IoT devices</a:t>
          </a:r>
        </a:p>
      </dsp:txBody>
      <dsp:txXfrm rot="5400000">
        <a:off x="3589065" y="870267"/>
        <a:ext cx="3337470" cy="2610802"/>
      </dsp:txXfrm>
    </dsp:sp>
    <dsp:sp modelId="{E8AAB559-FAD0-40A5-8DB2-E9965A8232E7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Special features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Network Slicing</a:t>
          </a:r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Enhanced Mobile Broadband</a:t>
          </a:r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Massive Machine-Type Communication</a:t>
          </a:r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Ultra Reliable Low Latency Communication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Private Networks</a:t>
          </a:r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Dedicated network to the owner, independently managed and easy to deploy</a:t>
          </a:r>
          <a:endParaRPr lang="en-GB" sz="1200" kern="1200"/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Comparable to LAN</a:t>
          </a:r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Own security policies</a:t>
          </a:r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Local data storage</a:t>
          </a:r>
        </a:p>
      </dsp:txBody>
      <dsp:txXfrm rot="5400000">
        <a:off x="7176846" y="870267"/>
        <a:ext cx="3337470" cy="2610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066FD-C3D0-4CB5-A96E-FF4D2B008CDA}">
      <dsp:nvSpPr>
        <dsp:cNvPr id="0" name=""/>
        <dsp:cNvSpPr/>
      </dsp:nvSpPr>
      <dsp:spPr>
        <a:xfrm>
          <a:off x="559800" y="7673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5A6EA-AA08-4178-A447-BA1EF33EC0D4}">
      <dsp:nvSpPr>
        <dsp:cNvPr id="0" name=""/>
        <dsp:cNvSpPr/>
      </dsp:nvSpPr>
      <dsp:spPr>
        <a:xfrm>
          <a:off x="559800" y="24004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Protocol-based Jamming</a:t>
          </a:r>
          <a:endParaRPr lang="en-US" sz="3300" kern="1200"/>
        </a:p>
      </dsp:txBody>
      <dsp:txXfrm>
        <a:off x="559800" y="2400444"/>
        <a:ext cx="4320000" cy="648000"/>
      </dsp:txXfrm>
    </dsp:sp>
    <dsp:sp modelId="{DEDB2A08-5208-4316-BAE7-933C4388FB8E}">
      <dsp:nvSpPr>
        <dsp:cNvPr id="0" name=""/>
        <dsp:cNvSpPr/>
      </dsp:nvSpPr>
      <dsp:spPr>
        <a:xfrm>
          <a:off x="559800" y="3104778"/>
          <a:ext cx="4320000" cy="47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Early mutual authentication and</a:t>
          </a:r>
          <a:br>
            <a:rPr lang="en-GB" sz="1700" kern="1200"/>
          </a:br>
          <a:r>
            <a:rPr lang="en-GB" sz="1700" kern="1200"/>
            <a:t>improved key agreement</a:t>
          </a:r>
          <a:endParaRPr lang="en-US" sz="1700" kern="1200"/>
        </a:p>
      </dsp:txBody>
      <dsp:txXfrm>
        <a:off x="559800" y="3104778"/>
        <a:ext cx="4320000" cy="479232"/>
      </dsp:txXfrm>
    </dsp:sp>
    <dsp:sp modelId="{A85B42FE-E1BF-4968-802E-A1DDE8461E94}">
      <dsp:nvSpPr>
        <dsp:cNvPr id="0" name=""/>
        <dsp:cNvSpPr/>
      </dsp:nvSpPr>
      <dsp:spPr>
        <a:xfrm>
          <a:off x="5635800" y="76732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B0AAA-8D47-4C5F-BB99-179ED727FFC5}">
      <dsp:nvSpPr>
        <dsp:cNvPr id="0" name=""/>
        <dsp:cNvSpPr/>
      </dsp:nvSpPr>
      <dsp:spPr>
        <a:xfrm>
          <a:off x="5635800" y="24004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Network Availability</a:t>
          </a:r>
          <a:endParaRPr lang="en-US" sz="3300" kern="1200"/>
        </a:p>
      </dsp:txBody>
      <dsp:txXfrm>
        <a:off x="5635800" y="2400444"/>
        <a:ext cx="4320000" cy="648000"/>
      </dsp:txXfrm>
    </dsp:sp>
    <dsp:sp modelId="{7FA41465-9D49-4491-81CC-D3A9E963EE5F}">
      <dsp:nvSpPr>
        <dsp:cNvPr id="0" name=""/>
        <dsp:cNvSpPr/>
      </dsp:nvSpPr>
      <dsp:spPr>
        <a:xfrm>
          <a:off x="5635800" y="3104778"/>
          <a:ext cx="4320000" cy="47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100% coverage and</a:t>
          </a:r>
          <a:br>
            <a:rPr lang="en-GB" sz="1700" kern="1200"/>
          </a:br>
          <a:r>
            <a:rPr lang="en-GB" sz="1700" kern="1200"/>
            <a:t>jamming countermeasures</a:t>
          </a:r>
          <a:endParaRPr lang="en-US" sz="1700" kern="1200"/>
        </a:p>
      </dsp:txBody>
      <dsp:txXfrm>
        <a:off x="5635800" y="3104778"/>
        <a:ext cx="4320000" cy="4792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5B4B0-40DD-4228-9A10-29641F56C8A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78B65-5BEC-43C9-BA99-98ACEBE67B2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25A67-651C-4878-BAC5-911F1B20BA6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short term asymmetric keys on the sim to prevent a large scale harmful key leak</a:t>
          </a:r>
        </a:p>
      </dsp:txBody>
      <dsp:txXfrm>
        <a:off x="1834517" y="469890"/>
        <a:ext cx="3148942" cy="1335915"/>
      </dsp:txXfrm>
    </dsp:sp>
    <dsp:sp modelId="{6967370C-7204-4A2D-92D2-2ACAC4D34DF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84B78-F046-495A-A339-FE6B29B4B16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5241-319C-4049-B366-97A5148C118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random delays upon paging requests to make it difficult to locate the id of said device</a:t>
          </a:r>
        </a:p>
      </dsp:txBody>
      <dsp:txXfrm>
        <a:off x="7154322" y="469890"/>
        <a:ext cx="3148942" cy="1335915"/>
      </dsp:txXfrm>
    </dsp:sp>
    <dsp:sp modelId="{A48F6C39-769B-4058-86F7-21B69334E83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C778C-713E-42A2-AA6E-46CD8627F90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ED204-0244-4DAD-83E5-12A23156DA1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verifications which ensure that packet drops cannot be used to avoid overpaying or underpaying for data</a:t>
          </a:r>
        </a:p>
      </dsp:txBody>
      <dsp:txXfrm>
        <a:off x="1834517" y="2545532"/>
        <a:ext cx="3148942" cy="1335915"/>
      </dsp:txXfrm>
    </dsp:sp>
    <dsp:sp modelId="{6B0E3164-B9E6-45E9-8E7D-6A36C301630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41F87-F807-454C-8518-FBAD14E8500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2A629-FE73-4DDB-9EB1-128A1F1AE23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not allow fragmentation in GTP</a:t>
          </a:r>
        </a:p>
      </dsp:txBody>
      <dsp:txXfrm>
        <a:off x="7154322" y="2545532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2BE5-4B10-4E8A-AB80-F6342796833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1DF5E-6E34-4C4E-B109-C4B4C4A417F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9F8F8-00D4-475E-8B5B-DE964127C2D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/>
            <a:t>Follow the specifications</a:t>
          </a:r>
        </a:p>
      </dsp:txBody>
      <dsp:txXfrm>
        <a:off x="75768" y="3053169"/>
        <a:ext cx="3093750" cy="720000"/>
      </dsp:txXfrm>
    </dsp:sp>
    <dsp:sp modelId="{CA8546D5-64D5-4F42-8F73-F0CBCBF32ED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15459-F2BA-4D2E-8BDD-009E75A83AC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57143-C516-40A7-A433-E3131980364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cap="none"/>
            <a:t>Consider security audits as a major project deliverable</a:t>
          </a:r>
        </a:p>
      </dsp:txBody>
      <dsp:txXfrm>
        <a:off x="3710925" y="3053169"/>
        <a:ext cx="3093750" cy="720000"/>
      </dsp:txXfrm>
    </dsp:sp>
    <dsp:sp modelId="{085E6708-6BC6-4B53-B9D6-3EE4585D08C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3FD43-38BC-4092-B964-BED673317FB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0BD7D-EEA5-447A-8C28-49B5115E870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cap="none"/>
            <a:t>Pay the extra-mile upfront instead of </a:t>
          </a:r>
          <a:r>
            <a:rPr lang="en-US" sz="2200" kern="1200" cap="none"/>
            <a:t>later a multiple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CFC5-2277-41CD-8D23-666A1C18A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40DC5-B8CB-4265-A89B-EF7256A2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85636-F59A-43EB-87D0-B902F435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0911C-0AC5-4D17-BB6F-1C3935FD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1F489-045D-405F-B867-B0FC5C3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82768-491E-4762-AF28-E5F825D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273FF1-F1E8-460E-9DA0-16BB1FA4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11908-01A2-417A-A739-B96F94B2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9265E-1D8D-410B-8D30-309F0E60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C730B-B266-45F4-97F6-86F30E0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6B80E2-F54C-4384-8703-DC5104ABD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54231-EA0F-4D32-A41E-D81D13B2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2769E-64FF-46E9-BE4C-23E6B74A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E3244-06DD-4524-A637-7009168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303EB7-377C-48B2-860B-C65D6E5C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CB94B-EFAA-4EBE-A769-5A483012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57B7D-612F-48C0-841B-54C7F39A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ACB49-76E8-4D1E-A058-6690440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3013F-6843-4935-BCEC-6D84CC3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AB28B-9FBE-42DA-8E3D-1DDDB9E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BDF6A-DC0E-4C78-BC03-398163A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8237F-8CA6-4649-A731-7C3683E3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DAF54-F332-46CC-8FD2-7360EAC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583E3-50C0-45B9-800E-4305D23C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B2F9C-BD1B-459A-A43F-F2FD8022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6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1DBE7-F8E8-436A-ADB8-245386DE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483F2-2EC6-41DD-B89C-14992167F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8F158-05BC-40A0-BBE4-F852DE79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1F690-F080-498A-8D01-812DC7BD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40EF71-1B1C-469E-A38D-FAAE01A7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CC3F1-C782-4519-83E5-2483A842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29019-0F51-4BCC-B184-29E8B158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A215D-5BAE-41DB-8812-657F6916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D6AD2-6B21-4392-B280-20708DD0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0F55D5-3A65-45B4-93C2-E098F246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3FA2CA-FC92-4F2B-9D22-B260143AA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7F3CBF-D512-4C53-AA70-2D46110D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A655AE-3EEB-4C0C-9731-863A51BB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7CB878-F04E-49E8-8B33-6B139408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3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7E7A9-DF15-4ABF-8BCE-571E4397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2A9853-3AAA-4A50-925C-50E29845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D2BD5-ECF6-4176-8E8A-EA5C7CCE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C8C698-5F53-43C9-8FA7-12891ED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2E4867-EBB9-4C04-A26E-68EBAB20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96D5BD-E90C-40DE-A382-790CA4D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A65156-148D-4658-9B44-3EF2D04F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253A-2C50-4BA2-8DC0-E77BB1CC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0DB03-AAF3-402B-AE6B-3AD7D90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B590E3-FD0E-482E-A033-983C0BD3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50C1D1-3628-4783-83E2-5E7B11D8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C865B-EAA1-4E53-98B5-67818B56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1CC4-8DCE-4F40-9D09-78D30242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9EFAF-0C8A-4CB6-B36A-70E3F510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06EFF-7D8E-4051-9D8E-522D1BF37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6098FC-5EA7-4CF1-95F6-06AE695D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BCE82-EC14-4CD7-9545-0520DECF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A1659A-E837-477A-94C1-36948677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2F83C-52A1-4D49-88DF-FF7AB17A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70AFC0-0F95-43AE-AAFF-04FF00CD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DB06D5-1DAF-4C7C-9464-C6BCE462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50E94-741C-4020-847A-C67CD0AAA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5E74-6FBC-4BF2-8155-DAB033EE21E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701AF-4C19-4589-8C43-1E5B7F0B1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FB6DB-3DD9-4DB7-BEFB-F0C33706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BFD1-EF8A-4816-B53F-5532B78AB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1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23.sv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25.svg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45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donald trump huawei">
            <a:extLst>
              <a:ext uri="{FF2B5EF4-FFF2-40B4-BE49-F238E27FC236}">
                <a16:creationId xmlns:a16="http://schemas.microsoft.com/office/drawing/2014/main" id="{989F1ADF-B296-4519-9364-EC6AF8BE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30F85C1-AF93-4EF3-9FEC-D5A34185F7DF}"/>
              </a:ext>
            </a:extLst>
          </p:cNvPr>
          <p:cNvSpPr/>
          <p:nvPr/>
        </p:nvSpPr>
        <p:spPr>
          <a:xfrm>
            <a:off x="-800100" y="-619126"/>
            <a:ext cx="3776371" cy="3500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i="1">
                <a:solidFill>
                  <a:schemeClr val="accent1">
                    <a:lumMod val="50000"/>
                  </a:schemeClr>
                </a:solidFill>
              </a:rPr>
              <a:t>   </a:t>
            </a:r>
          </a:p>
          <a:p>
            <a:pPr algn="ctr"/>
            <a:r>
              <a:rPr lang="en-GB" sz="9600" b="1" i="1">
                <a:solidFill>
                  <a:schemeClr val="accent1">
                    <a:lumMod val="50000"/>
                  </a:schemeClr>
                </a:solidFill>
              </a:rPr>
              <a:t> 5G</a:t>
            </a:r>
          </a:p>
          <a:p>
            <a:pPr algn="ctr"/>
            <a:r>
              <a:rPr lang="en-GB" sz="4000" b="1" i="1">
                <a:solidFill>
                  <a:schemeClr val="accent1">
                    <a:lumMod val="50000"/>
                  </a:schemeClr>
                </a:solidFill>
              </a:rPr>
              <a:t>   Security</a:t>
            </a:r>
            <a:br>
              <a:rPr lang="en-GB" sz="4000" b="1" i="1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400" b="1" i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4000" b="1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155CB2D1-F66A-454C-9398-9B0FF2BBDBB3}"/>
              </a:ext>
            </a:extLst>
          </p:cNvPr>
          <p:cNvSpPr txBox="1">
            <a:spLocks/>
          </p:cNvSpPr>
          <p:nvPr/>
        </p:nvSpPr>
        <p:spPr>
          <a:xfrm>
            <a:off x="195423" y="3910023"/>
            <a:ext cx="5179881" cy="26195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b="1">
                <a:solidFill>
                  <a:schemeClr val="bg1"/>
                </a:solidFill>
              </a:rPr>
              <a:t>CelluTrust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Retaining customers trust in your equipment</a:t>
            </a:r>
          </a:p>
          <a:p>
            <a:pPr marL="0" indent="0">
              <a:buNone/>
            </a:pPr>
            <a:r>
              <a:rPr lang="en-GB" sz="2000">
                <a:solidFill>
                  <a:srgbClr val="FFFFFF"/>
                </a:solidFill>
              </a:rPr>
              <a:t>- Daniel, Daniel, Lukas</a:t>
            </a:r>
          </a:p>
        </p:txBody>
      </p:sp>
    </p:spTree>
    <p:extLst>
      <p:ext uri="{BB962C8B-B14F-4D97-AF65-F5344CB8AC3E}">
        <p14:creationId xmlns:p14="http://schemas.microsoft.com/office/powerpoint/2010/main" val="6955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E582-4C30-4795-8CFF-BC850D58A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7200" b="1">
                <a:latin typeface="Aharoni" panose="02010803020104030203" pitchFamily="2" charset="-79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63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5" name="Picture 9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559D32B-D458-488A-B3C8-5CE14EA2A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96927"/>
              </p:ext>
            </p:extLst>
          </p:nvPr>
        </p:nvGraphicFramePr>
        <p:xfrm>
          <a:off x="3430457" y="3112316"/>
          <a:ext cx="5331087" cy="420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1150B03-828A-4427-BBA8-114A9D5DF65F}"/>
              </a:ext>
            </a:extLst>
          </p:cNvPr>
          <p:cNvSpPr txBox="1"/>
          <p:nvPr/>
        </p:nvSpPr>
        <p:spPr>
          <a:xfrm>
            <a:off x="9867659" y="4192245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But remember..</a:t>
            </a:r>
          </a:p>
        </p:txBody>
      </p:sp>
      <p:pic>
        <p:nvPicPr>
          <p:cNvPr id="7" name="Picture 10" descr="https://5g-ppp.eu/wp-content/uploads/2014/10/Banner-01.jpg">
            <a:extLst>
              <a:ext uri="{FF2B5EF4-FFF2-40B4-BE49-F238E27FC236}">
                <a16:creationId xmlns:a16="http://schemas.microsoft.com/office/drawing/2014/main" id="{27663C5E-0493-453C-8CEF-F2FE7C32D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2"/>
          <a:stretch/>
        </p:blipFill>
        <p:spPr bwMode="auto">
          <a:xfrm>
            <a:off x="-1332" y="-259"/>
            <a:ext cx="12192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C5E89B0B-F689-4DFD-B41B-7CD46B03C7B0}"/>
              </a:ext>
            </a:extLst>
          </p:cNvPr>
          <p:cNvSpPr/>
          <p:nvPr/>
        </p:nvSpPr>
        <p:spPr>
          <a:xfrm>
            <a:off x="444617" y="3986269"/>
            <a:ext cx="2273097" cy="254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i="1">
                <a:solidFill>
                  <a:schemeClr val="accent1">
                    <a:lumMod val="50000"/>
                  </a:schemeClr>
                </a:solidFill>
              </a:rPr>
              <a:t>5G</a:t>
            </a:r>
          </a:p>
          <a:p>
            <a:pPr algn="ctr"/>
            <a:r>
              <a:rPr lang="en-GB" sz="2000" b="1" i="1">
                <a:solidFill>
                  <a:schemeClr val="accent1">
                    <a:lumMod val="50000"/>
                  </a:schemeClr>
                </a:solidFill>
              </a:rPr>
              <a:t>Connected Society</a:t>
            </a:r>
            <a:br>
              <a:rPr lang="en-GB" sz="4000" b="1" i="1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400" b="1" i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4000" b="1" i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9FC039-B327-4CBA-8810-9549DFADB4A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7"/>
          <a:stretch/>
        </p:blipFill>
        <p:spPr>
          <a:xfrm>
            <a:off x="9976716" y="4474351"/>
            <a:ext cx="1505039" cy="14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35461-C891-45A1-A58C-0C182B92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r>
              <a:rPr lang="en-GB" b="1"/>
              <a:t>5G Security</a:t>
            </a:r>
            <a:br>
              <a:rPr lang="en-GB" sz="3400"/>
            </a:br>
            <a:r>
              <a:rPr lang="en-GB" sz="3100" i="1"/>
              <a:t>state of the art</a:t>
            </a:r>
            <a:endParaRPr lang="en-GB" sz="3400" i="1"/>
          </a:p>
        </p:txBody>
      </p:sp>
      <p:pic>
        <p:nvPicPr>
          <p:cNvPr id="3074" name="Picture 2" descr="Bildergebnis fÃ¼r security">
            <a:extLst>
              <a:ext uri="{FF2B5EF4-FFF2-40B4-BE49-F238E27FC236}">
                <a16:creationId xmlns:a16="http://schemas.microsoft.com/office/drawing/2014/main" id="{C69CAA9C-F6BF-4248-8881-63C2819FE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4" r="16989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6" name="Straight Connector 7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7D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C747FB7E-A2AA-43D1-80BB-CA7FF9E72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291096"/>
              </p:ext>
            </p:extLst>
          </p:nvPr>
        </p:nvGraphicFramePr>
        <p:xfrm>
          <a:off x="4965432" y="2850173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5904998-C71F-42D9-89FE-929FA7D75F3D}"/>
              </a:ext>
            </a:extLst>
          </p:cNvPr>
          <p:cNvSpPr txBox="1"/>
          <p:nvPr/>
        </p:nvSpPr>
        <p:spPr>
          <a:xfrm>
            <a:off x="5080934" y="2428875"/>
            <a:ext cx="63093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i="1">
                <a:solidFill>
                  <a:schemeClr val="tx2"/>
                </a:solidFill>
              </a:rPr>
              <a:t>Research on existing cellular attacks and 5G challenges</a:t>
            </a:r>
          </a:p>
          <a:p>
            <a:pPr algn="ctr"/>
            <a:endParaRPr lang="en-GB" b="1" i="1">
              <a:solidFill>
                <a:schemeClr val="tx2"/>
              </a:solidFill>
            </a:endParaRPr>
          </a:p>
          <a:p>
            <a:pPr algn="ctr"/>
            <a:endParaRPr lang="en-GB" b="1" i="1">
              <a:solidFill>
                <a:schemeClr val="tx2"/>
              </a:solidFill>
            </a:endParaRPr>
          </a:p>
          <a:p>
            <a:pPr algn="ctr"/>
            <a:r>
              <a:rPr lang="en-GB" sz="1600" b="1">
                <a:solidFill>
                  <a:schemeClr val="tx2"/>
                </a:solidFill>
              </a:rPr>
              <a:t>Three common cellular attacks:</a:t>
            </a:r>
          </a:p>
        </p:txBody>
      </p:sp>
    </p:spTree>
    <p:extLst>
      <p:ext uri="{BB962C8B-B14F-4D97-AF65-F5344CB8AC3E}">
        <p14:creationId xmlns:p14="http://schemas.microsoft.com/office/powerpoint/2010/main" val="363177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DDF4BC7-E248-47D4-B1C0-05D9F8910FC2}"/>
              </a:ext>
            </a:extLst>
          </p:cNvPr>
          <p:cNvGrpSpPr/>
          <p:nvPr/>
        </p:nvGrpSpPr>
        <p:grpSpPr>
          <a:xfrm>
            <a:off x="445083" y="4413329"/>
            <a:ext cx="2196000" cy="1944331"/>
            <a:chOff x="381000" y="1517292"/>
            <a:chExt cx="3600000" cy="3187428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63B709-9A7F-4742-90FA-BA4E916FBE42}"/>
                </a:ext>
              </a:extLst>
            </p:cNvPr>
            <p:cNvSpPr/>
            <p:nvPr/>
          </p:nvSpPr>
          <p:spPr>
            <a:xfrm>
              <a:off x="1083000" y="1517292"/>
              <a:ext cx="2196000" cy="2196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8" name="Rechteck 27" descr="Gauge">
              <a:extLst>
                <a:ext uri="{FF2B5EF4-FFF2-40B4-BE49-F238E27FC236}">
                  <a16:creationId xmlns:a16="http://schemas.microsoft.com/office/drawing/2014/main" id="{954CC47F-9450-4647-B34D-C4188C0B368B}"/>
                </a:ext>
              </a:extLst>
            </p:cNvPr>
            <p:cNvSpPr/>
            <p:nvPr/>
          </p:nvSpPr>
          <p:spPr>
            <a:xfrm>
              <a:off x="1551000" y="1985293"/>
              <a:ext cx="1260000" cy="126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C2AA2FAB-B38F-42D3-934B-C7D51160D603}"/>
                </a:ext>
              </a:extLst>
            </p:cNvPr>
            <p:cNvSpPr/>
            <p:nvPr/>
          </p:nvSpPr>
          <p:spPr>
            <a:xfrm>
              <a:off x="381000" y="3984720"/>
              <a:ext cx="3600000" cy="720000"/>
            </a:xfrm>
            <a:custGeom>
              <a:avLst/>
              <a:gdLst>
                <a:gd name="connsiteX0" fmla="*/ 0 w 3600000"/>
                <a:gd name="connsiteY0" fmla="*/ 0 h 720000"/>
                <a:gd name="connsiteX1" fmla="*/ 3600000 w 3600000"/>
                <a:gd name="connsiteY1" fmla="*/ 0 h 720000"/>
                <a:gd name="connsiteX2" fmla="*/ 3600000 w 3600000"/>
                <a:gd name="connsiteY2" fmla="*/ 720000 h 720000"/>
                <a:gd name="connsiteX3" fmla="*/ 0 w 3600000"/>
                <a:gd name="connsiteY3" fmla="*/ 720000 h 720000"/>
                <a:gd name="connsiteX4" fmla="*/ 0 w 36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720000">
                  <a:moveTo>
                    <a:pt x="0" y="0"/>
                  </a:moveTo>
                  <a:lnTo>
                    <a:pt x="3600000" y="0"/>
                  </a:lnTo>
                  <a:lnTo>
                    <a:pt x="36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kern="1200"/>
                <a:t>Performance/</a:t>
              </a:r>
              <a:br>
                <a:rPr lang="en-GB" kern="1200"/>
              </a:br>
              <a:r>
                <a:rPr lang="en-GB" kern="1200"/>
                <a:t>Availability</a:t>
              </a:r>
              <a:endParaRPr lang="en-US" kern="120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EA980D1-07BF-41C3-88E4-BCF42C64DDC9}"/>
              </a:ext>
            </a:extLst>
          </p:cNvPr>
          <p:cNvGrpSpPr/>
          <p:nvPr/>
        </p:nvGrpSpPr>
        <p:grpSpPr>
          <a:xfrm>
            <a:off x="452481" y="1700841"/>
            <a:ext cx="2188602" cy="1936933"/>
            <a:chOff x="6411000" y="2201293"/>
            <a:chExt cx="3600000" cy="3186031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71C355B-21EB-40DA-A820-5D962C6E48B7}"/>
                </a:ext>
              </a:extLst>
            </p:cNvPr>
            <p:cNvSpPr/>
            <p:nvPr/>
          </p:nvSpPr>
          <p:spPr>
            <a:xfrm>
              <a:off x="7113000" y="2201293"/>
              <a:ext cx="2196000" cy="2196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" name="Rechteck 23" descr="Forschung">
              <a:extLst>
                <a:ext uri="{FF2B5EF4-FFF2-40B4-BE49-F238E27FC236}">
                  <a16:creationId xmlns:a16="http://schemas.microsoft.com/office/drawing/2014/main" id="{8D9F9688-D77A-4D2B-9E1B-8530D817FC21}"/>
                </a:ext>
              </a:extLst>
            </p:cNvPr>
            <p:cNvSpPr/>
            <p:nvPr/>
          </p:nvSpPr>
          <p:spPr>
            <a:xfrm>
              <a:off x="7581001" y="2669294"/>
              <a:ext cx="1260000" cy="1260000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BB718242-8AF1-431C-ADAB-603FBFA04349}"/>
                </a:ext>
              </a:extLst>
            </p:cNvPr>
            <p:cNvSpPr/>
            <p:nvPr/>
          </p:nvSpPr>
          <p:spPr>
            <a:xfrm>
              <a:off x="6411000" y="4667325"/>
              <a:ext cx="3600000" cy="719999"/>
            </a:xfrm>
            <a:custGeom>
              <a:avLst/>
              <a:gdLst>
                <a:gd name="connsiteX0" fmla="*/ 0 w 3600000"/>
                <a:gd name="connsiteY0" fmla="*/ 0 h 720000"/>
                <a:gd name="connsiteX1" fmla="*/ 3600000 w 3600000"/>
                <a:gd name="connsiteY1" fmla="*/ 0 h 720000"/>
                <a:gd name="connsiteX2" fmla="*/ 3600000 w 3600000"/>
                <a:gd name="connsiteY2" fmla="*/ 720000 h 720000"/>
                <a:gd name="connsiteX3" fmla="*/ 0 w 3600000"/>
                <a:gd name="connsiteY3" fmla="*/ 720000 h 720000"/>
                <a:gd name="connsiteX4" fmla="*/ 0 w 36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720000">
                  <a:moveTo>
                    <a:pt x="0" y="0"/>
                  </a:moveTo>
                  <a:lnTo>
                    <a:pt x="3600000" y="0"/>
                  </a:lnTo>
                  <a:lnTo>
                    <a:pt x="36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kern="1200"/>
                <a:t>Content Interception</a:t>
              </a:r>
              <a:endParaRPr lang="en-US" kern="120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D05E582-4C30-4795-8CFF-BC850D58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Attack vectors on 5G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4FBD1433-9D00-4F27-B899-DEA9F3C63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952683"/>
              </p:ext>
            </p:extLst>
          </p:nvPr>
        </p:nvGraphicFramePr>
        <p:xfrm>
          <a:off x="2873403" y="1132612"/>
          <a:ext cx="8333763" cy="344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1EF926FE-4C4B-408D-BFF2-A2C101D98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391687"/>
              </p:ext>
            </p:extLst>
          </p:nvPr>
        </p:nvGraphicFramePr>
        <p:xfrm>
          <a:off x="3768506" y="4120459"/>
          <a:ext cx="6543556" cy="270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1AC2258-68FB-4208-88B9-DAC1CB9D1F78}"/>
              </a:ext>
            </a:extLst>
          </p:cNvPr>
          <p:cNvCxnSpPr>
            <a:cxnSpLocks/>
          </p:cNvCxnSpPr>
          <p:nvPr/>
        </p:nvCxnSpPr>
        <p:spPr>
          <a:xfrm>
            <a:off x="2898570" y="1577130"/>
            <a:ext cx="0" cy="488218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04B05C2-F585-41B4-AD03-7ACA231346D1}"/>
              </a:ext>
            </a:extLst>
          </p:cNvPr>
          <p:cNvCxnSpPr>
            <a:cxnSpLocks/>
          </p:cNvCxnSpPr>
          <p:nvPr/>
        </p:nvCxnSpPr>
        <p:spPr>
          <a:xfrm>
            <a:off x="544760" y="4078514"/>
            <a:ext cx="109233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4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135461-C891-45A1-A58C-0C182B92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200" i="1"/>
              <a:t>NSA Hacks SIM Card Database</a:t>
            </a:r>
          </a:p>
        </p:txBody>
      </p:sp>
      <p:sp>
        <p:nvSpPr>
          <p:cNvPr id="26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aphicFrame>
        <p:nvGraphicFramePr>
          <p:cNvPr id="20" name="Inhaltsplatzhalter 2">
            <a:extLst>
              <a:ext uri="{FF2B5EF4-FFF2-40B4-BE49-F238E27FC236}">
                <a16:creationId xmlns:a16="http://schemas.microsoft.com/office/drawing/2014/main" id="{D237A45A-E596-41B3-BC8B-7BAB627C5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226850"/>
              </p:ext>
            </p:extLst>
          </p:nvPr>
        </p:nvGraphicFramePr>
        <p:xfrm>
          <a:off x="4422709" y="1438275"/>
          <a:ext cx="7378959" cy="329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obama-lawsuit-nsa-spying-rand-paul-police-state">
            <a:extLst>
              <a:ext uri="{FF2B5EF4-FFF2-40B4-BE49-F238E27FC236}">
                <a16:creationId xmlns:a16="http://schemas.microsoft.com/office/drawing/2014/main" id="{A5B1C5D0-5BA9-4515-8E80-4E7247FA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26" y="1935812"/>
            <a:ext cx="3895210" cy="23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FAC42D4A-0EB1-45A3-985A-9E2D31516405}"/>
              </a:ext>
            </a:extLst>
          </p:cNvPr>
          <p:cNvSpPr txBox="1">
            <a:spLocks/>
          </p:cNvSpPr>
          <p:nvPr/>
        </p:nvSpPr>
        <p:spPr>
          <a:xfrm>
            <a:off x="-490491" y="231785"/>
            <a:ext cx="6586491" cy="12861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Example attack on 4G</a:t>
            </a:r>
            <a:br>
              <a:rPr lang="en-GB" sz="3400"/>
            </a:br>
            <a:r>
              <a:rPr lang="en-GB" sz="3100" i="1"/>
              <a:t>content interception</a:t>
            </a:r>
            <a:endParaRPr lang="en-GB" sz="3400" i="1"/>
          </a:p>
        </p:txBody>
      </p:sp>
    </p:spTree>
    <p:extLst>
      <p:ext uri="{BB962C8B-B14F-4D97-AF65-F5344CB8AC3E}">
        <p14:creationId xmlns:p14="http://schemas.microsoft.com/office/powerpoint/2010/main" val="14747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A59F2-76BF-446B-8CAC-0662662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5G Features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EDA1D8A9-3C1C-4387-A431-F06B0C9D5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728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 descr="Chevron Pfeile">
            <a:extLst>
              <a:ext uri="{FF2B5EF4-FFF2-40B4-BE49-F238E27FC236}">
                <a16:creationId xmlns:a16="http://schemas.microsoft.com/office/drawing/2014/main" id="{24C5BBAD-D9BE-4669-A8B8-FC0D075ED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6449" y="2443163"/>
            <a:ext cx="657225" cy="657225"/>
          </a:xfrm>
          <a:prstGeom prst="rect">
            <a:avLst/>
          </a:prstGeom>
        </p:spPr>
      </p:pic>
      <p:pic>
        <p:nvPicPr>
          <p:cNvPr id="15" name="Grafik 14" descr="Signal">
            <a:extLst>
              <a:ext uri="{FF2B5EF4-FFF2-40B4-BE49-F238E27FC236}">
                <a16:creationId xmlns:a16="http://schemas.microsoft.com/office/drawing/2014/main" id="{EADB9F9E-B627-4602-889F-43C89E0203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2447925"/>
            <a:ext cx="657226" cy="657226"/>
          </a:xfrm>
          <a:prstGeom prst="rect">
            <a:avLst/>
          </a:prstGeom>
        </p:spPr>
      </p:pic>
      <p:pic>
        <p:nvPicPr>
          <p:cNvPr id="17" name="Grafik 16" descr="Zahnräder">
            <a:extLst>
              <a:ext uri="{FF2B5EF4-FFF2-40B4-BE49-F238E27FC236}">
                <a16:creationId xmlns:a16="http://schemas.microsoft.com/office/drawing/2014/main" id="{B4EAD68E-509A-4449-82A5-554C6014B8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6501" y="2452688"/>
            <a:ext cx="657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8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A59F2-76BF-446B-8CAC-0662662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Which issues does 5G solve? 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DC7BB6B6-1319-477E-A56F-BA65A141B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314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9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A59F2-76BF-446B-8CAC-0662662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Recommendations for Hardware Vendors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12D03660-FE08-4980-A809-C6A0648B3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71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6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8B1AE-2727-4BB2-ABD4-3BA97B4E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Further important take-aways</a:t>
            </a:r>
          </a:p>
        </p:txBody>
      </p:sp>
      <p:graphicFrame>
        <p:nvGraphicFramePr>
          <p:cNvPr id="41" name="Inhaltsplatzhalter 2">
            <a:extLst>
              <a:ext uri="{FF2B5EF4-FFF2-40B4-BE49-F238E27FC236}">
                <a16:creationId xmlns:a16="http://schemas.microsoft.com/office/drawing/2014/main" id="{798FBCAE-1A4E-418C-9B68-0097196C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103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PowerPoint Presentation</vt:lpstr>
      <vt:lpstr>PowerPoint Presentation</vt:lpstr>
      <vt:lpstr>5G Security state of the art</vt:lpstr>
      <vt:lpstr>Attack vectors on 5G</vt:lpstr>
      <vt:lpstr>NSA Hacks SIM Card Database</vt:lpstr>
      <vt:lpstr>5G Features</vt:lpstr>
      <vt:lpstr>Which issues does 5G solve? </vt:lpstr>
      <vt:lpstr>Recommendations for Hardware Vendors</vt:lpstr>
      <vt:lpstr>Further important take-aways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Osterheider</dc:creator>
  <cp:revision>1</cp:revision>
  <dcterms:created xsi:type="dcterms:W3CDTF">2019-07-24T18:28:06Z</dcterms:created>
  <dcterms:modified xsi:type="dcterms:W3CDTF">2019-07-24T18:48:42Z</dcterms:modified>
</cp:coreProperties>
</file>