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91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F9DB87-5D0F-BB59-36CD-1CFDA75640E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6135441-5C3F-4D3A-8F4B-A716FBD74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1FEF5AA-D0B8-D8CE-A23D-5C773A46ED46}"/>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5" name="Fußzeilenplatzhalter 4">
            <a:extLst>
              <a:ext uri="{FF2B5EF4-FFF2-40B4-BE49-F238E27FC236}">
                <a16:creationId xmlns:a16="http://schemas.microsoft.com/office/drawing/2014/main" id="{30F974CB-8B0A-5091-C24B-3F1EA6B52C2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9591469-DE19-FECC-B778-DA7C0CA0A887}"/>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272002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23D945-7C22-C84E-CBC3-4B9825DB6AD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EF2D3BE-FA62-A0BD-CB84-7A636EC3B3D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1590C8B-8C6E-53B3-2B46-DB66A98283BD}"/>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5" name="Fußzeilenplatzhalter 4">
            <a:extLst>
              <a:ext uri="{FF2B5EF4-FFF2-40B4-BE49-F238E27FC236}">
                <a16:creationId xmlns:a16="http://schemas.microsoft.com/office/drawing/2014/main" id="{6BF4282A-DF79-5F62-E3ED-FD9F164F8BF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08C5EF7-21A2-CD9F-BD58-AA70F7E849C1}"/>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73544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F104FE4-50E4-5F88-618E-73ABCBF9BF1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E82C2AE-7B19-738B-752A-C02FA68DA0E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1933A8D-18A4-5114-2065-CAA62B286294}"/>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5" name="Fußzeilenplatzhalter 4">
            <a:extLst>
              <a:ext uri="{FF2B5EF4-FFF2-40B4-BE49-F238E27FC236}">
                <a16:creationId xmlns:a16="http://schemas.microsoft.com/office/drawing/2014/main" id="{F761C6FF-2B4A-8D6F-E6E2-A349FFBD59F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88FB905-767C-320C-DC96-7AA2596A7960}"/>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59613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DBD26-80FB-72F6-6E6E-B4A4198B460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15F1F56-23EC-21CD-76DB-31246CFD0E5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43B9DE-D6CF-377D-7D09-AD2965E08B5F}"/>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5" name="Fußzeilenplatzhalter 4">
            <a:extLst>
              <a:ext uri="{FF2B5EF4-FFF2-40B4-BE49-F238E27FC236}">
                <a16:creationId xmlns:a16="http://schemas.microsoft.com/office/drawing/2014/main" id="{427574F3-8708-BDD3-6EF6-9B7E44BDD6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C11A357-706B-0D92-75D0-6E3E6A20B17C}"/>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50154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7D768-E300-666C-CB0B-F6ED3783792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4A5A355-DC9F-ABB2-DD70-281AB496C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5483D75-BDF8-2BAA-CFE6-BD6C20CB3216}"/>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5" name="Fußzeilenplatzhalter 4">
            <a:extLst>
              <a:ext uri="{FF2B5EF4-FFF2-40B4-BE49-F238E27FC236}">
                <a16:creationId xmlns:a16="http://schemas.microsoft.com/office/drawing/2014/main" id="{B9114955-2EDE-6C90-0220-EE0BAFA033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ED8C62A-292D-BA93-628F-FF0243CE9903}"/>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3354458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C5B07E-FBEA-4A88-074F-28977A323FA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DBD2120-8875-E98E-2872-09DE87ECB46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43D609B-B244-1D0F-3DC9-847C51FBFA4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D2538CD-54C2-2F71-7826-3BBCBEAB013D}"/>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6" name="Fußzeilenplatzhalter 5">
            <a:extLst>
              <a:ext uri="{FF2B5EF4-FFF2-40B4-BE49-F238E27FC236}">
                <a16:creationId xmlns:a16="http://schemas.microsoft.com/office/drawing/2014/main" id="{ACECBF67-01E9-413F-533F-0E2B3DD6939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41A7D9A-028F-06A2-BCB3-C9D0A6F2E438}"/>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297364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E45CE4-CF4F-E54C-7350-31366C5C488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DD53F37-084D-F71D-D7FD-C78D403C8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6FFC9CB-8202-0624-2C14-A97A81C58D7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7FDFF24-ECE0-6148-F261-2E3329F45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2734855-EEF5-F9A7-00F6-22192793420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9E3DFD1-4297-8696-0B9D-4649745783D1}"/>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8" name="Fußzeilenplatzhalter 7">
            <a:extLst>
              <a:ext uri="{FF2B5EF4-FFF2-40B4-BE49-F238E27FC236}">
                <a16:creationId xmlns:a16="http://schemas.microsoft.com/office/drawing/2014/main" id="{7FF9D0E0-8655-918F-C7F9-65F6C1F660E2}"/>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FCC5349-0A11-E5D4-D83F-6C6A392328AD}"/>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41052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8346D0-851B-7FBC-F507-E37B1CE3CD9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3FAECF1-0756-B6A3-4403-1278B5AF7E4F}"/>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4" name="Fußzeilenplatzhalter 3">
            <a:extLst>
              <a:ext uri="{FF2B5EF4-FFF2-40B4-BE49-F238E27FC236}">
                <a16:creationId xmlns:a16="http://schemas.microsoft.com/office/drawing/2014/main" id="{F93072FE-2A2D-FBDA-945A-14F20022B48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247AE6B-28B9-6E18-81C4-F6A231DCA263}"/>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98604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F86B799-AF6F-D0D7-AEAD-D3A5B0E47BC3}"/>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3" name="Fußzeilenplatzhalter 2">
            <a:extLst>
              <a:ext uri="{FF2B5EF4-FFF2-40B4-BE49-F238E27FC236}">
                <a16:creationId xmlns:a16="http://schemas.microsoft.com/office/drawing/2014/main" id="{26D03879-E9AE-B9B6-6E4A-830BFA4DD80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B8BDA6B-A3B2-FEAC-8A6D-58B5937E0D84}"/>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177253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477D3-4348-6808-6A07-FFC2F104F5F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222A433-3E77-EF55-A1EB-4EFFC0CBF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A40E9D5-2A47-AF28-B61B-889D649FB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4004D0-328A-FFAA-1213-10E1E3942E6D}"/>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6" name="Fußzeilenplatzhalter 5">
            <a:extLst>
              <a:ext uri="{FF2B5EF4-FFF2-40B4-BE49-F238E27FC236}">
                <a16:creationId xmlns:a16="http://schemas.microsoft.com/office/drawing/2014/main" id="{D9E45A09-C45F-C41A-BED2-4A20B73DDC3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031BA55-D291-EBCC-9F81-9E9AA4D09B4A}"/>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74959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7CE894-F0EE-9319-817A-D42ACEAB1E3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9C20C41-FF68-768A-7ADC-820AAF732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2F17534-396E-7A92-85E0-407A72939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8B9BE4F-F266-BCA6-F622-B84F7A76C61B}"/>
              </a:ext>
            </a:extLst>
          </p:cNvPr>
          <p:cNvSpPr>
            <a:spLocks noGrp="1"/>
          </p:cNvSpPr>
          <p:nvPr>
            <p:ph type="dt" sz="half" idx="10"/>
          </p:nvPr>
        </p:nvSpPr>
        <p:spPr/>
        <p:txBody>
          <a:bodyPr/>
          <a:lstStyle/>
          <a:p>
            <a:fld id="{1F7ADF55-09A3-49C3-A2DA-BDE69E960254}" type="datetimeFigureOut">
              <a:rPr lang="de-DE" smtClean="0"/>
              <a:t>02.06.2023</a:t>
            </a:fld>
            <a:endParaRPr lang="de-DE"/>
          </a:p>
        </p:txBody>
      </p:sp>
      <p:sp>
        <p:nvSpPr>
          <p:cNvPr id="6" name="Fußzeilenplatzhalter 5">
            <a:extLst>
              <a:ext uri="{FF2B5EF4-FFF2-40B4-BE49-F238E27FC236}">
                <a16:creationId xmlns:a16="http://schemas.microsoft.com/office/drawing/2014/main" id="{38A5761A-ED00-3C3B-9A68-8D934ECA231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4C4020B-7A1A-5FFA-9733-B68B2D157AAE}"/>
              </a:ext>
            </a:extLst>
          </p:cNvPr>
          <p:cNvSpPr>
            <a:spLocks noGrp="1"/>
          </p:cNvSpPr>
          <p:nvPr>
            <p:ph type="sldNum" sz="quarter" idx="12"/>
          </p:nvPr>
        </p:nvSpPr>
        <p:spPr/>
        <p:txBody>
          <a:bodyPr/>
          <a:lstStyle/>
          <a:p>
            <a:fld id="{42DAF6F0-D45F-4A8F-9E8E-E179C5A93038}" type="slidenum">
              <a:rPr lang="de-DE" smtClean="0"/>
              <a:t>‹Nr.›</a:t>
            </a:fld>
            <a:endParaRPr lang="de-DE"/>
          </a:p>
        </p:txBody>
      </p:sp>
    </p:spTree>
    <p:extLst>
      <p:ext uri="{BB962C8B-B14F-4D97-AF65-F5344CB8AC3E}">
        <p14:creationId xmlns:p14="http://schemas.microsoft.com/office/powerpoint/2010/main" val="261195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692AE08-8B98-9024-97DA-28FA33AD7D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D5AB09F-0570-7A6D-7966-CC4D235E2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159AC0B-3426-A68C-B5ED-052877DE4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7ADF55-09A3-49C3-A2DA-BDE69E960254}" type="datetimeFigureOut">
              <a:rPr lang="de-DE" smtClean="0"/>
              <a:t>02.06.2023</a:t>
            </a:fld>
            <a:endParaRPr lang="de-DE"/>
          </a:p>
        </p:txBody>
      </p:sp>
      <p:sp>
        <p:nvSpPr>
          <p:cNvPr id="5" name="Fußzeilenplatzhalter 4">
            <a:extLst>
              <a:ext uri="{FF2B5EF4-FFF2-40B4-BE49-F238E27FC236}">
                <a16:creationId xmlns:a16="http://schemas.microsoft.com/office/drawing/2014/main" id="{57C95CA5-155A-EEED-B612-C8444B409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E4B8475-AEBF-1443-8164-5345E901A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AF6F0-D45F-4A8F-9E8E-E179C5A93038}" type="slidenum">
              <a:rPr lang="de-DE" smtClean="0"/>
              <a:t>‹Nr.›</a:t>
            </a:fld>
            <a:endParaRPr lang="de-DE"/>
          </a:p>
        </p:txBody>
      </p:sp>
    </p:spTree>
    <p:extLst>
      <p:ext uri="{BB962C8B-B14F-4D97-AF65-F5344CB8AC3E}">
        <p14:creationId xmlns:p14="http://schemas.microsoft.com/office/powerpoint/2010/main" val="572122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E5919AF6-ACF3-651C-B9F2-ACA4A4B12B35}"/>
              </a:ext>
            </a:extLst>
          </p:cNvPr>
          <p:cNvSpPr>
            <a:spLocks noGrp="1"/>
          </p:cNvSpPr>
          <p:nvPr>
            <p:ph type="ctrTitle"/>
          </p:nvPr>
        </p:nvSpPr>
        <p:spPr>
          <a:xfrm>
            <a:off x="660041" y="2767106"/>
            <a:ext cx="2880828" cy="3071906"/>
          </a:xfrm>
        </p:spPr>
        <p:txBody>
          <a:bodyPr anchor="t">
            <a:normAutofit/>
          </a:bodyPr>
          <a:lstStyle/>
          <a:p>
            <a:pPr algn="l"/>
            <a:r>
              <a:rPr lang="de-DE" sz="4000">
                <a:solidFill>
                  <a:srgbClr val="FFFFFF"/>
                </a:solidFill>
              </a:rPr>
              <a:t>Jump and Run Game</a:t>
            </a:r>
          </a:p>
        </p:txBody>
      </p:sp>
      <p:sp>
        <p:nvSpPr>
          <p:cNvPr id="3" name="Untertitel 2">
            <a:extLst>
              <a:ext uri="{FF2B5EF4-FFF2-40B4-BE49-F238E27FC236}">
                <a16:creationId xmlns:a16="http://schemas.microsoft.com/office/drawing/2014/main" id="{A97E3024-B2B3-6F90-8D89-B969AE95134B}"/>
              </a:ext>
            </a:extLst>
          </p:cNvPr>
          <p:cNvSpPr>
            <a:spLocks noGrp="1"/>
          </p:cNvSpPr>
          <p:nvPr>
            <p:ph type="subTitle" idx="1"/>
          </p:nvPr>
        </p:nvSpPr>
        <p:spPr>
          <a:xfrm>
            <a:off x="4495807" y="2320413"/>
            <a:ext cx="6840787" cy="2157505"/>
          </a:xfrm>
        </p:spPr>
        <p:txBody>
          <a:bodyPr anchor="b">
            <a:noAutofit/>
          </a:bodyPr>
          <a:lstStyle/>
          <a:p>
            <a:pPr algn="l"/>
            <a:r>
              <a:rPr lang="de-DE" dirty="0"/>
              <a:t>Dieses Game soll ein einfaches Jump and Run Game in einer Endlosschlaufe darstellt, bei dem der Rekord in gemessen wird in Sekunden, die man im Level überlebt. Zudem werden die Rekorde in einer Datenbank gespeichert zusammen mit dem Benutzernamen der spielt</a:t>
            </a:r>
          </a:p>
        </p:txBody>
      </p:sp>
    </p:spTree>
    <p:extLst>
      <p:ext uri="{BB962C8B-B14F-4D97-AF65-F5344CB8AC3E}">
        <p14:creationId xmlns:p14="http://schemas.microsoft.com/office/powerpoint/2010/main" val="393831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970E7F73-30DD-87AF-F5ED-00971A429B84}"/>
              </a:ext>
            </a:extLst>
          </p:cNvPr>
          <p:cNvSpPr>
            <a:spLocks noGrp="1"/>
          </p:cNvSpPr>
          <p:nvPr>
            <p:ph type="title"/>
          </p:nvPr>
        </p:nvSpPr>
        <p:spPr>
          <a:xfrm>
            <a:off x="493976" y="351530"/>
            <a:ext cx="2628603" cy="1642640"/>
          </a:xfrm>
        </p:spPr>
        <p:txBody>
          <a:bodyPr vert="horz" lIns="91440" tIns="45720" rIns="91440" bIns="45720" rtlCol="0" anchor="t">
            <a:normAutofit/>
          </a:bodyPr>
          <a:lstStyle/>
          <a:p>
            <a:r>
              <a:rPr lang="en-US" sz="4000" kern="1200" dirty="0">
                <a:solidFill>
                  <a:srgbClr val="FFFFFF"/>
                </a:solidFill>
                <a:latin typeface="+mj-lt"/>
                <a:ea typeface="+mj-ea"/>
                <a:cs typeface="+mj-cs"/>
              </a:rPr>
              <a:t>Gantt </a:t>
            </a:r>
            <a:r>
              <a:rPr lang="en-US" sz="4000" kern="1200" dirty="0" err="1">
                <a:solidFill>
                  <a:srgbClr val="FFFFFF"/>
                </a:solidFill>
                <a:latin typeface="+mj-lt"/>
                <a:ea typeface="+mj-ea"/>
                <a:cs typeface="+mj-cs"/>
              </a:rPr>
              <a:t>Diagramm</a:t>
            </a:r>
            <a:endParaRPr lang="en-US" sz="4000" kern="1200" dirty="0">
              <a:solidFill>
                <a:srgbClr val="FFFFFF"/>
              </a:solidFill>
              <a:latin typeface="+mj-lt"/>
              <a:ea typeface="+mj-ea"/>
              <a:cs typeface="+mj-cs"/>
            </a:endParaRPr>
          </a:p>
        </p:txBody>
      </p:sp>
      <p:sp>
        <p:nvSpPr>
          <p:cNvPr id="16" name="Textfeld 15">
            <a:extLst>
              <a:ext uri="{FF2B5EF4-FFF2-40B4-BE49-F238E27FC236}">
                <a16:creationId xmlns:a16="http://schemas.microsoft.com/office/drawing/2014/main" id="{03EBA021-42A1-6EEC-58C0-242224FE6D0E}"/>
              </a:ext>
            </a:extLst>
          </p:cNvPr>
          <p:cNvSpPr txBox="1"/>
          <p:nvPr/>
        </p:nvSpPr>
        <p:spPr>
          <a:xfrm>
            <a:off x="493976" y="2895473"/>
            <a:ext cx="2919738" cy="1494117"/>
          </a:xfrm>
          <a:prstGeom prst="rect">
            <a:avLst/>
          </a:prstGeom>
        </p:spPr>
        <p:txBody>
          <a:bodyPr vert="horz" lIns="91440" tIns="45720" rIns="91440" bIns="45720" rtlCol="0" anchor="b">
            <a:normAutofit/>
          </a:bodyPr>
          <a:lstStyle/>
          <a:p>
            <a:pPr>
              <a:lnSpc>
                <a:spcPct val="90000"/>
              </a:lnSpc>
              <a:spcBef>
                <a:spcPts val="1000"/>
              </a:spcBef>
            </a:pPr>
            <a:r>
              <a:rPr lang="de-CH" sz="1700" kern="1200" dirty="0">
                <a:solidFill>
                  <a:srgbClr val="FFFFFF"/>
                </a:solidFill>
                <a:latin typeface="+mn-lt"/>
                <a:ea typeface="+mn-ea"/>
                <a:cs typeface="+mn-cs"/>
              </a:rPr>
              <a:t>Game Maps:</a:t>
            </a:r>
            <a:br>
              <a:rPr lang="de-CH" sz="1700" kern="1200" dirty="0">
                <a:solidFill>
                  <a:srgbClr val="FFFFFF"/>
                </a:solidFill>
                <a:latin typeface="+mn-lt"/>
                <a:ea typeface="+mn-ea"/>
                <a:cs typeface="+mn-cs"/>
              </a:rPr>
            </a:br>
            <a:r>
              <a:rPr lang="de-CH" sz="1700" kern="1200" dirty="0">
                <a:solidFill>
                  <a:srgbClr val="FFFFFF"/>
                </a:solidFill>
                <a:latin typeface="+mn-lt"/>
                <a:ea typeface="+mn-ea"/>
                <a:cs typeface="+mn-cs"/>
              </a:rPr>
              <a:t>Wegen der Schwierigkeit und dem Zeitaufwand setze ich die drei bis vier geplanten Maps auf eine zurück</a:t>
            </a:r>
          </a:p>
          <a:p>
            <a:pPr>
              <a:lnSpc>
                <a:spcPct val="90000"/>
              </a:lnSpc>
              <a:spcBef>
                <a:spcPts val="1000"/>
              </a:spcBef>
            </a:pPr>
            <a:endParaRPr lang="en-US" sz="1700" kern="1200" dirty="0">
              <a:solidFill>
                <a:srgbClr val="FFFFFF"/>
              </a:solidFill>
              <a:latin typeface="+mn-lt"/>
              <a:ea typeface="+mn-ea"/>
              <a:cs typeface="+mn-cs"/>
            </a:endParaRPr>
          </a:p>
        </p:txBody>
      </p:sp>
      <p:sp>
        <p:nvSpPr>
          <p:cNvPr id="8" name="Textfeld 7">
            <a:extLst>
              <a:ext uri="{FF2B5EF4-FFF2-40B4-BE49-F238E27FC236}">
                <a16:creationId xmlns:a16="http://schemas.microsoft.com/office/drawing/2014/main" id="{CDA5A991-54DD-1330-3EDC-D26C4915493D}"/>
              </a:ext>
            </a:extLst>
          </p:cNvPr>
          <p:cNvSpPr txBox="1"/>
          <p:nvPr/>
        </p:nvSpPr>
        <p:spPr>
          <a:xfrm>
            <a:off x="457203" y="4194621"/>
            <a:ext cx="2956511" cy="1458800"/>
          </a:xfrm>
          <a:prstGeom prst="rect">
            <a:avLst/>
          </a:prstGeom>
        </p:spPr>
        <p:txBody>
          <a:bodyPr vert="horz" lIns="91440" tIns="45720" rIns="91440" bIns="45720" rtlCol="0" anchor="t">
            <a:normAutofit/>
          </a:bodyPr>
          <a:lstStyle/>
          <a:p>
            <a:pPr>
              <a:lnSpc>
                <a:spcPct val="90000"/>
              </a:lnSpc>
              <a:spcBef>
                <a:spcPts val="1000"/>
              </a:spcBef>
            </a:pPr>
            <a:r>
              <a:rPr lang="de-CH" sz="1700" dirty="0">
                <a:solidFill>
                  <a:srgbClr val="FFFFFF"/>
                </a:solidFill>
              </a:rPr>
              <a:t>Zeiteinschätzung:</a:t>
            </a:r>
            <a:br>
              <a:rPr lang="de-CH" sz="1700" dirty="0">
                <a:solidFill>
                  <a:srgbClr val="FFFFFF"/>
                </a:solidFill>
              </a:rPr>
            </a:br>
            <a:r>
              <a:rPr lang="de-CH" sz="1700" dirty="0">
                <a:solidFill>
                  <a:srgbClr val="FFFFFF"/>
                </a:solidFill>
              </a:rPr>
              <a:t>Die Zeiteinsetzung wird ein bisschen geändert da die </a:t>
            </a:r>
            <a:r>
              <a:rPr lang="de-CH" sz="1700" dirty="0" err="1">
                <a:solidFill>
                  <a:srgbClr val="FFFFFF"/>
                </a:solidFill>
              </a:rPr>
              <a:t>Map</a:t>
            </a:r>
            <a:r>
              <a:rPr lang="de-CH" sz="1700" dirty="0">
                <a:solidFill>
                  <a:srgbClr val="FFFFFF"/>
                </a:solidFill>
              </a:rPr>
              <a:t> mehr Zeit gebraucht hat als gedacht.</a:t>
            </a:r>
          </a:p>
        </p:txBody>
      </p:sp>
      <p:pic>
        <p:nvPicPr>
          <p:cNvPr id="20" name="Grafik 19">
            <a:extLst>
              <a:ext uri="{FF2B5EF4-FFF2-40B4-BE49-F238E27FC236}">
                <a16:creationId xmlns:a16="http://schemas.microsoft.com/office/drawing/2014/main" id="{78806DCC-5EC1-7751-7A18-8AE138A1F7AF}"/>
              </a:ext>
            </a:extLst>
          </p:cNvPr>
          <p:cNvPicPr>
            <a:picLocks noChangeAspect="1"/>
          </p:cNvPicPr>
          <p:nvPr/>
        </p:nvPicPr>
        <p:blipFill>
          <a:blip r:embed="rId2"/>
          <a:stretch>
            <a:fillRect/>
          </a:stretch>
        </p:blipFill>
        <p:spPr>
          <a:xfrm>
            <a:off x="4239332" y="1351444"/>
            <a:ext cx="7587025" cy="4437694"/>
          </a:xfrm>
          <a:prstGeom prst="rect">
            <a:avLst/>
          </a:prstGeom>
        </p:spPr>
      </p:pic>
    </p:spTree>
    <p:extLst>
      <p:ext uri="{BB962C8B-B14F-4D97-AF65-F5344CB8AC3E}">
        <p14:creationId xmlns:p14="http://schemas.microsoft.com/office/powerpoint/2010/main" val="392139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Rectangle 1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6E03C13-8923-7E5B-09E7-C7D8B5A3F70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Strories</a:t>
            </a:r>
          </a:p>
        </p:txBody>
      </p:sp>
      <p:sp>
        <p:nvSpPr>
          <p:cNvPr id="6" name="Textfeld 5">
            <a:extLst>
              <a:ext uri="{FF2B5EF4-FFF2-40B4-BE49-F238E27FC236}">
                <a16:creationId xmlns:a16="http://schemas.microsoft.com/office/drawing/2014/main" id="{8EE330BE-ABE3-9A5E-B85A-686B730D03E9}"/>
              </a:ext>
            </a:extLst>
          </p:cNvPr>
          <p:cNvSpPr txBox="1"/>
          <p:nvPr/>
        </p:nvSpPr>
        <p:spPr>
          <a:xfrm>
            <a:off x="8900162" y="3450979"/>
            <a:ext cx="3291839" cy="830453"/>
          </a:xfrm>
          <a:prstGeom prst="rect">
            <a:avLst/>
          </a:prstGeom>
        </p:spPr>
        <p:txBody>
          <a:bodyPr vert="horz" lIns="91440" tIns="45720" rIns="91440" bIns="45720" rtlCol="0" anchor="ctr">
            <a:normAutofit/>
          </a:bodyPr>
          <a:lstStyle/>
          <a:p>
            <a:pPr>
              <a:lnSpc>
                <a:spcPct val="90000"/>
              </a:lnSpc>
              <a:spcBef>
                <a:spcPts val="1000"/>
              </a:spcBef>
            </a:pPr>
            <a:endParaRPr lang="en-US" sz="1200" dirty="0"/>
          </a:p>
        </p:txBody>
      </p:sp>
      <p:graphicFrame>
        <p:nvGraphicFramePr>
          <p:cNvPr id="12" name="Inhaltsplatzhalter 3">
            <a:extLst>
              <a:ext uri="{FF2B5EF4-FFF2-40B4-BE49-F238E27FC236}">
                <a16:creationId xmlns:a16="http://schemas.microsoft.com/office/drawing/2014/main" id="{978E21FC-DFA7-E1D2-A917-851B575A7D34}"/>
              </a:ext>
            </a:extLst>
          </p:cNvPr>
          <p:cNvGraphicFramePr>
            <a:graphicFrameLocks/>
          </p:cNvGraphicFramePr>
          <p:nvPr>
            <p:extLst>
              <p:ext uri="{D42A27DB-BD31-4B8C-83A1-F6EECF244321}">
                <p14:modId xmlns:p14="http://schemas.microsoft.com/office/powerpoint/2010/main" val="2399405592"/>
              </p:ext>
            </p:extLst>
          </p:nvPr>
        </p:nvGraphicFramePr>
        <p:xfrm>
          <a:off x="699713" y="1963178"/>
          <a:ext cx="9605431" cy="3602610"/>
        </p:xfrm>
        <a:graphic>
          <a:graphicData uri="http://schemas.openxmlformats.org/drawingml/2006/table">
            <a:tbl>
              <a:tblPr>
                <a:tableStyleId>{5C22544A-7EE6-4342-B048-85BDC9FD1C3A}</a:tableStyleId>
              </a:tblPr>
              <a:tblGrid>
                <a:gridCol w="7300128">
                  <a:extLst>
                    <a:ext uri="{9D8B030D-6E8A-4147-A177-3AD203B41FA5}">
                      <a16:colId xmlns:a16="http://schemas.microsoft.com/office/drawing/2014/main" val="145383248"/>
                    </a:ext>
                  </a:extLst>
                </a:gridCol>
                <a:gridCol w="2305303">
                  <a:extLst>
                    <a:ext uri="{9D8B030D-6E8A-4147-A177-3AD203B41FA5}">
                      <a16:colId xmlns:a16="http://schemas.microsoft.com/office/drawing/2014/main" val="3098388613"/>
                    </a:ext>
                  </a:extLst>
                </a:gridCol>
              </a:tblGrid>
              <a:tr h="327510">
                <a:tc>
                  <a:txBody>
                    <a:bodyPr/>
                    <a:lstStyle/>
                    <a:p>
                      <a:pPr algn="l" fontAlgn="ctr"/>
                      <a:r>
                        <a:rPr lang="de-DE" sz="1100" u="none" strike="noStrike">
                          <a:effectLst/>
                        </a:rPr>
                        <a:t>Dokumentation erstellen</a:t>
                      </a:r>
                      <a:endParaRPr lang="de-DE"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de-DE" sz="1100" u="none" strike="noStrike">
                          <a:effectLst/>
                        </a:rPr>
                        <a:t>ok</a:t>
                      </a:r>
                      <a:endParaRPr lang="de-DE"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69954972"/>
                  </a:ext>
                </a:extLst>
              </a:tr>
              <a:tr h="327510">
                <a:tc>
                  <a:txBody>
                    <a:bodyPr/>
                    <a:lstStyle/>
                    <a:p>
                      <a:pPr algn="l" fontAlgn="b"/>
                      <a:r>
                        <a:rPr lang="de-DE" sz="1100" u="none" strike="noStrike">
                          <a:effectLst/>
                        </a:rPr>
                        <a:t>Repository einrichten auf GitHub</a:t>
                      </a:r>
                      <a:endParaRPr lang="de-DE"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a:effectLst/>
                        </a:rPr>
                        <a:t>ok</a:t>
                      </a:r>
                      <a:endParaRPr lang="de-DE"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5323541"/>
                  </a:ext>
                </a:extLst>
              </a:tr>
              <a:tr h="327510">
                <a:tc>
                  <a:txBody>
                    <a:bodyPr/>
                    <a:lstStyle/>
                    <a:p>
                      <a:pPr algn="l" fontAlgn="b"/>
                      <a:r>
                        <a:rPr lang="de-DE" sz="1100" u="none" strike="noStrike" dirty="0" err="1">
                          <a:effectLst/>
                        </a:rPr>
                        <a:t>Deployment</a:t>
                      </a:r>
                      <a:r>
                        <a:rPr lang="de-DE" sz="1100" u="none" strike="noStrike" dirty="0">
                          <a:effectLst/>
                        </a:rPr>
                        <a:t> einrichten</a:t>
                      </a:r>
                      <a:endParaRPr lang="de-DE"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a:effectLst/>
                        </a:rPr>
                        <a:t>ok</a:t>
                      </a:r>
                      <a:endParaRPr lang="de-DE"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5775971"/>
                  </a:ext>
                </a:extLst>
              </a:tr>
              <a:tr h="327510">
                <a:tc>
                  <a:txBody>
                    <a:bodyPr/>
                    <a:lstStyle/>
                    <a:p>
                      <a:pPr algn="l" fontAlgn="b"/>
                      <a:r>
                        <a:rPr lang="de-DE" sz="1100" u="none" strike="noStrike">
                          <a:effectLst/>
                        </a:rPr>
                        <a:t>Startbildschirm</a:t>
                      </a:r>
                      <a:endParaRPr lang="de-DE"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a:effectLst/>
                        </a:rPr>
                        <a:t>ok</a:t>
                      </a:r>
                      <a:endParaRPr lang="de-DE"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8246355"/>
                  </a:ext>
                </a:extLst>
              </a:tr>
              <a:tr h="327510">
                <a:tc>
                  <a:txBody>
                    <a:bodyPr/>
                    <a:lstStyle/>
                    <a:p>
                      <a:pPr algn="l" fontAlgn="b"/>
                      <a:r>
                        <a:rPr lang="de-DE" sz="1100" u="none" strike="noStrike" dirty="0">
                          <a:effectLst/>
                        </a:rPr>
                        <a:t>Game </a:t>
                      </a:r>
                      <a:r>
                        <a:rPr lang="de-DE" sz="1100" u="none" strike="noStrike" dirty="0" err="1">
                          <a:effectLst/>
                        </a:rPr>
                        <a:t>Map</a:t>
                      </a:r>
                      <a:endParaRPr lang="de-DE"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dirty="0">
                          <a:effectLst/>
                        </a:rPr>
                        <a:t>(n)ok *</a:t>
                      </a:r>
                      <a:endParaRPr lang="de-DE"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412011"/>
                  </a:ext>
                </a:extLst>
              </a:tr>
              <a:tr h="327510">
                <a:tc>
                  <a:txBody>
                    <a:bodyPr/>
                    <a:lstStyle/>
                    <a:p>
                      <a:pPr algn="l" fontAlgn="b"/>
                      <a:r>
                        <a:rPr lang="de-DE" sz="1100" u="none" strike="noStrike" dirty="0">
                          <a:effectLst/>
                        </a:rPr>
                        <a:t>Präsentation Zwischenstand</a:t>
                      </a:r>
                      <a:endParaRPr lang="de-DE"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a:effectLst/>
                        </a:rPr>
                        <a:t>ok</a:t>
                      </a:r>
                      <a:endParaRPr lang="de-DE"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1700363"/>
                  </a:ext>
                </a:extLst>
              </a:tr>
              <a:tr h="327510">
                <a:tc>
                  <a:txBody>
                    <a:bodyPr/>
                    <a:lstStyle/>
                    <a:p>
                      <a:pPr algn="l" fontAlgn="b"/>
                      <a:r>
                        <a:rPr lang="de-DE" sz="1100" u="none" strike="noStrike" dirty="0">
                          <a:effectLst/>
                        </a:rPr>
                        <a:t>Login im Backend</a:t>
                      </a:r>
                      <a:endParaRPr lang="de-DE"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dirty="0" err="1">
                          <a:effectLst/>
                        </a:rPr>
                        <a:t>nok</a:t>
                      </a:r>
                      <a:endParaRPr lang="de-DE"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5708756"/>
                  </a:ext>
                </a:extLst>
              </a:tr>
              <a:tr h="327510">
                <a:tc>
                  <a:txBody>
                    <a:bodyPr/>
                    <a:lstStyle/>
                    <a:p>
                      <a:pPr algn="l" fontAlgn="b"/>
                      <a:r>
                        <a:rPr lang="de-DE" sz="1100" u="none" strike="noStrike">
                          <a:effectLst/>
                        </a:rPr>
                        <a:t>Finish Screen und Scoreliste</a:t>
                      </a:r>
                      <a:endParaRPr lang="de-DE"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a:effectLst/>
                        </a:rPr>
                        <a:t>nok</a:t>
                      </a:r>
                      <a:endParaRPr lang="de-DE"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8394388"/>
                  </a:ext>
                </a:extLst>
              </a:tr>
              <a:tr h="327510">
                <a:tc>
                  <a:txBody>
                    <a:bodyPr/>
                    <a:lstStyle/>
                    <a:p>
                      <a:pPr algn="l" fontAlgn="b"/>
                      <a:r>
                        <a:rPr lang="de-DE" sz="1100" u="none" strike="noStrike" dirty="0" err="1">
                          <a:effectLst/>
                        </a:rPr>
                        <a:t>Scoreliste</a:t>
                      </a:r>
                      <a:r>
                        <a:rPr lang="de-DE" sz="1100" u="none" strike="noStrike" dirty="0">
                          <a:effectLst/>
                        </a:rPr>
                        <a:t> im Backend</a:t>
                      </a:r>
                      <a:endParaRPr lang="de-DE"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a:effectLst/>
                        </a:rPr>
                        <a:t>nok</a:t>
                      </a:r>
                      <a:endParaRPr lang="de-DE"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3012377"/>
                  </a:ext>
                </a:extLst>
              </a:tr>
              <a:tr h="327510">
                <a:tc>
                  <a:txBody>
                    <a:bodyPr/>
                    <a:lstStyle/>
                    <a:p>
                      <a:pPr algn="l" fontAlgn="b"/>
                      <a:r>
                        <a:rPr lang="de-DE" sz="1100" u="none" strike="noStrike">
                          <a:effectLst/>
                        </a:rPr>
                        <a:t>Seite Online Deployen</a:t>
                      </a:r>
                      <a:endParaRPr lang="de-DE"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dirty="0" err="1">
                          <a:effectLst/>
                        </a:rPr>
                        <a:t>nok</a:t>
                      </a:r>
                      <a:endParaRPr lang="de-DE"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2368186"/>
                  </a:ext>
                </a:extLst>
              </a:tr>
              <a:tr h="327510">
                <a:tc>
                  <a:txBody>
                    <a:bodyPr/>
                    <a:lstStyle/>
                    <a:p>
                      <a:pPr algn="l" fontAlgn="b"/>
                      <a:r>
                        <a:rPr lang="de-DE" sz="1100" u="none" strike="noStrike" dirty="0">
                          <a:effectLst/>
                        </a:rPr>
                        <a:t>Dokumentation nachführen</a:t>
                      </a:r>
                      <a:endParaRPr lang="de-DE"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de-DE" sz="1100" u="none" strike="noStrike" dirty="0" err="1">
                          <a:effectLst/>
                        </a:rPr>
                        <a:t>nok</a:t>
                      </a:r>
                      <a:endParaRPr lang="de-DE"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1832703"/>
                  </a:ext>
                </a:extLst>
              </a:tr>
            </a:tbl>
          </a:graphicData>
        </a:graphic>
      </p:graphicFrame>
      <p:sp>
        <p:nvSpPr>
          <p:cNvPr id="14" name="Textfeld 13">
            <a:extLst>
              <a:ext uri="{FF2B5EF4-FFF2-40B4-BE49-F238E27FC236}">
                <a16:creationId xmlns:a16="http://schemas.microsoft.com/office/drawing/2014/main" id="{5FFC8200-842F-53F4-FB7C-62DF086C869C}"/>
              </a:ext>
            </a:extLst>
          </p:cNvPr>
          <p:cNvSpPr txBox="1"/>
          <p:nvPr/>
        </p:nvSpPr>
        <p:spPr>
          <a:xfrm>
            <a:off x="699714" y="6227841"/>
            <a:ext cx="9605431" cy="276999"/>
          </a:xfrm>
          <a:prstGeom prst="rect">
            <a:avLst/>
          </a:prstGeom>
          <a:noFill/>
        </p:spPr>
        <p:txBody>
          <a:bodyPr wrap="square">
            <a:spAutoFit/>
          </a:bodyPr>
          <a:lstStyle/>
          <a:p>
            <a:pPr marL="0" indent="0">
              <a:buNone/>
            </a:pPr>
            <a:r>
              <a:rPr lang="de-DE" sz="1200" dirty="0"/>
              <a:t>* Game </a:t>
            </a:r>
            <a:r>
              <a:rPr lang="de-DE" sz="1200" dirty="0" err="1"/>
              <a:t>Map</a:t>
            </a:r>
            <a:r>
              <a:rPr lang="de-DE" sz="1200" dirty="0"/>
              <a:t> sind in Bearbeitung also unklar ob sie fertig ist bis am 08. 06. 2023</a:t>
            </a:r>
          </a:p>
        </p:txBody>
      </p:sp>
    </p:spTree>
    <p:extLst>
      <p:ext uri="{BB962C8B-B14F-4D97-AF65-F5344CB8AC3E}">
        <p14:creationId xmlns:p14="http://schemas.microsoft.com/office/powerpoint/2010/main" val="260949023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Words>
  <Application>Microsoft Office PowerPoint</Application>
  <PresentationFormat>Breitbild</PresentationFormat>
  <Paragraphs>29</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Calibri Light</vt:lpstr>
      <vt:lpstr>Office</vt:lpstr>
      <vt:lpstr>Jump and Run Game</vt:lpstr>
      <vt:lpstr>Gantt Diagramm</vt:lpstr>
      <vt:lpstr>Strories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 and Run Game</dc:title>
  <dc:creator>Fischer Nils</dc:creator>
  <cp:lastModifiedBy>Fischer Nils</cp:lastModifiedBy>
  <cp:revision>1</cp:revision>
  <dcterms:created xsi:type="dcterms:W3CDTF">2023-06-02T17:16:59Z</dcterms:created>
  <dcterms:modified xsi:type="dcterms:W3CDTF">2023-06-02T17:46:11Z</dcterms:modified>
</cp:coreProperties>
</file>