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256" r:id="rId6"/>
    <p:sldId id="284" r:id="rId7"/>
    <p:sldId id="312" r:id="rId8"/>
    <p:sldId id="313" r:id="rId9"/>
    <p:sldId id="340" r:id="rId10"/>
    <p:sldId id="339" r:id="rId11"/>
    <p:sldId id="35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75B0"/>
    <a:srgbClr val="84C225"/>
    <a:srgbClr val="0370A9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7" autoAdjust="0"/>
    <p:restoredTop sz="92818" autoAdjust="0"/>
  </p:normalViewPr>
  <p:slideViewPr>
    <p:cSldViewPr snapToGrid="0">
      <p:cViewPr>
        <p:scale>
          <a:sx n="80" d="100"/>
          <a:sy n="80" d="100"/>
        </p:scale>
        <p:origin x="-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4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2015/8/21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3644" y="4165705"/>
            <a:ext cx="200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项目成员：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09813"/>
            <a:ext cx="12192000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204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75B0"/>
                </a:solidFill>
              </a:rPr>
              <a:t>xxx</a:t>
            </a:r>
            <a:r>
              <a:rPr lang="zh-CN" altLang="en-US" dirty="0" smtClean="0">
                <a:solidFill>
                  <a:srgbClr val="0375B0"/>
                </a:solidFill>
              </a:rPr>
              <a:t>项目概述</a:t>
            </a:r>
            <a:endParaRPr lang="zh-CN" altLang="en-US" dirty="0">
              <a:solidFill>
                <a:srgbClr val="0375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42469" y="91737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7160" y="186743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、产品概述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37160" y="3143332"/>
            <a:ext cx="377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、用户使用逻辑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37160" y="2464553"/>
            <a:ext cx="377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、信息</a:t>
            </a:r>
            <a:r>
              <a:rPr lang="zh-CN" altLang="en-US" sz="2000" dirty="0" smtClean="0">
                <a:latin typeface="+mn-ea"/>
              </a:rPr>
              <a:t>框架图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1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93592" y="475376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375B0"/>
                </a:solidFill>
              </a:rPr>
              <a:t>1</a:t>
            </a:r>
            <a:r>
              <a:rPr lang="zh-CN" altLang="en-US" sz="2400" dirty="0" smtClean="0">
                <a:solidFill>
                  <a:srgbClr val="0375B0"/>
                </a:solidFill>
              </a:rPr>
              <a:t>、产品概述</a:t>
            </a:r>
            <a:endParaRPr lang="en-US" altLang="zh-CN" sz="2400" dirty="0">
              <a:solidFill>
                <a:srgbClr val="0375B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8955" y="1719241"/>
            <a:ext cx="78263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介绍项目要做什么，清晰明了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明确要解决的问题，即解决什么需求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如何解决用户的问题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011662" y="194597"/>
            <a:ext cx="4286107" cy="51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75B0"/>
                </a:solidFill>
              </a:rPr>
              <a:t>2</a:t>
            </a:r>
            <a:r>
              <a:rPr lang="zh-CN" altLang="en-US" sz="2400" dirty="0" smtClean="0">
                <a:solidFill>
                  <a:srgbClr val="0375B0"/>
                </a:solidFill>
              </a:rPr>
              <a:t>、</a:t>
            </a:r>
            <a:r>
              <a:rPr lang="zh-CN" altLang="en-US" sz="2400" dirty="0" smtClean="0">
                <a:solidFill>
                  <a:srgbClr val="0375B0"/>
                </a:solidFill>
              </a:rPr>
              <a:t>信息框架图</a:t>
            </a:r>
            <a:endParaRPr lang="zh-CN" altLang="en-US" sz="2400" dirty="0">
              <a:solidFill>
                <a:srgbClr val="0375B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8" y="652478"/>
            <a:ext cx="4318909" cy="56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11662" y="194597"/>
            <a:ext cx="4286107" cy="51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75B0"/>
                </a:solidFill>
              </a:rPr>
              <a:t>3</a:t>
            </a:r>
            <a:r>
              <a:rPr lang="zh-CN" altLang="en-US" sz="2400" dirty="0" smtClean="0">
                <a:solidFill>
                  <a:srgbClr val="0375B0"/>
                </a:solidFill>
              </a:rPr>
              <a:t>、业务逻辑关系图</a:t>
            </a:r>
            <a:endParaRPr lang="zh-CN" altLang="en-US" sz="2400" dirty="0">
              <a:solidFill>
                <a:srgbClr val="0375B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94" y="628667"/>
            <a:ext cx="2853340" cy="5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590C57-1F88-4108-B4D1-FABAD21D1F8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2964b3fe-7ba9-451d-b46d-13cde44f5428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新员工培训1</Template>
  <TotalTime>7825</TotalTime>
  <Words>66</Words>
  <Application>Microsoft Office PowerPoint</Application>
  <PresentationFormat>自定义</PresentationFormat>
  <Paragraphs>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xxx项目概述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孙文洁</dc:creator>
  <cp:lastModifiedBy>刘素荣</cp:lastModifiedBy>
  <cp:revision>277</cp:revision>
  <dcterms:created xsi:type="dcterms:W3CDTF">2015-03-04T01:41:21Z</dcterms:created>
  <dcterms:modified xsi:type="dcterms:W3CDTF">2015-08-21T03:11:38Z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