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8" r:id="rId12"/>
    <p:sldId id="267" r:id="rId13"/>
    <p:sldId id="269" r:id="rId14"/>
    <p:sldId id="265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" initials="D" lastIdx="1" clrIdx="0">
    <p:extLst>
      <p:ext uri="{19B8F6BF-5375-455C-9EA6-DF929625EA0E}">
        <p15:presenceInfo xmlns:p15="http://schemas.microsoft.com/office/powerpoint/2012/main" userId="Dani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660D-99B0-46B3-8A05-5AD7DAFD3CB8}" type="datetimeFigureOut">
              <a:rPr lang="ko-KR" altLang="en-US" smtClean="0"/>
              <a:t>2015-06-27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C888-8700-4050-926A-7562C60E8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9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660D-99B0-46B3-8A05-5AD7DAFD3CB8}" type="datetimeFigureOut">
              <a:rPr lang="ko-KR" altLang="en-US" smtClean="0"/>
              <a:t>2015-06-27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C888-8700-4050-926A-7562C60E8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57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660D-99B0-46B3-8A05-5AD7DAFD3CB8}" type="datetimeFigureOut">
              <a:rPr lang="ko-KR" altLang="en-US" smtClean="0"/>
              <a:t>2015-06-27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C888-8700-4050-926A-7562C60E8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65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660D-99B0-46B3-8A05-5AD7DAFD3CB8}" type="datetimeFigureOut">
              <a:rPr lang="ko-KR" altLang="en-US" smtClean="0"/>
              <a:t>2015-06-27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C888-8700-4050-926A-7562C60E8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8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660D-99B0-46B3-8A05-5AD7DAFD3CB8}" type="datetimeFigureOut">
              <a:rPr lang="ko-KR" altLang="en-US" smtClean="0"/>
              <a:t>2015-06-27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C888-8700-4050-926A-7562C60E8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47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660D-99B0-46B3-8A05-5AD7DAFD3CB8}" type="datetimeFigureOut">
              <a:rPr lang="ko-KR" altLang="en-US" smtClean="0"/>
              <a:t>2015-06-27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C888-8700-4050-926A-7562C60E8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03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660D-99B0-46B3-8A05-5AD7DAFD3CB8}" type="datetimeFigureOut">
              <a:rPr lang="ko-KR" altLang="en-US" smtClean="0"/>
              <a:t>2015-06-27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C888-8700-4050-926A-7562C60E8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2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660D-99B0-46B3-8A05-5AD7DAFD3CB8}" type="datetimeFigureOut">
              <a:rPr lang="ko-KR" altLang="en-US" smtClean="0"/>
              <a:t>2015-06-27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C888-8700-4050-926A-7562C60E8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17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660D-99B0-46B3-8A05-5AD7DAFD3CB8}" type="datetimeFigureOut">
              <a:rPr lang="ko-KR" altLang="en-US" smtClean="0"/>
              <a:t>2015-06-27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C888-8700-4050-926A-7562C60E8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79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660D-99B0-46B3-8A05-5AD7DAFD3CB8}" type="datetimeFigureOut">
              <a:rPr lang="ko-KR" altLang="en-US" smtClean="0"/>
              <a:t>2015-06-27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C888-8700-4050-926A-7562C60E8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92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660D-99B0-46B3-8A05-5AD7DAFD3CB8}" type="datetimeFigureOut">
              <a:rPr lang="ko-KR" altLang="en-US" smtClean="0"/>
              <a:t>2015-06-27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C888-8700-4050-926A-7562C60E8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4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D660D-99B0-46B3-8A05-5AD7DAFD3CB8}" type="datetimeFigureOut">
              <a:rPr lang="ko-KR" altLang="en-US" smtClean="0"/>
              <a:t>2015-06-27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0C888-8700-4050-926A-7562C60E8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50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oaz.co.kr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oaz.co.kr/bbs/board.php?bo_table=html0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jpg"/><Relationship Id="rId7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6.jpg"/><Relationship Id="rId10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jpg"/><Relationship Id="rId7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6.jpg"/><Relationship Id="rId10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9687" y="947351"/>
            <a:ext cx="97206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김정환</a:t>
            </a:r>
            <a:r>
              <a:rPr lang="en-US" altLang="ko-KR" dirty="0" smtClean="0"/>
              <a:t>/</a:t>
            </a:r>
            <a:r>
              <a:rPr lang="ko-KR" altLang="en-US" dirty="0" smtClean="0"/>
              <a:t>조은하 결혼식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게임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청첩장 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Sample Project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r>
              <a:rPr lang="ko-KR" altLang="en-US" b="1" dirty="0" smtClean="0"/>
              <a:t>결혼 일시</a:t>
            </a:r>
            <a:r>
              <a:rPr lang="en-US" altLang="ko-KR" dirty="0" smtClean="0"/>
              <a:t>: 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17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(</a:t>
            </a:r>
            <a:r>
              <a:rPr lang="ko-KR" altLang="en-US" dirty="0" smtClean="0"/>
              <a:t>토</a:t>
            </a:r>
            <a:r>
              <a:rPr lang="en-US" altLang="ko-KR" dirty="0" smtClean="0"/>
              <a:t>) </a:t>
            </a:r>
            <a:r>
              <a:rPr lang="ko-KR" altLang="en-US" b="1" dirty="0" smtClean="0"/>
              <a:t>가을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결혼 장소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여주 회복의 집 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http://www.iboaz.co.kr/</a:t>
            </a:r>
            <a:r>
              <a:rPr lang="en-US" altLang="ko-KR" dirty="0" smtClean="0"/>
              <a:t>) </a:t>
            </a:r>
            <a:r>
              <a:rPr lang="ko-KR" altLang="en-US" b="1" dirty="0" smtClean="0"/>
              <a:t>야외 결혼식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err="1" smtClean="0"/>
              <a:t>모바일</a:t>
            </a:r>
            <a:r>
              <a:rPr lang="ko-KR" altLang="en-US" b="1" dirty="0" smtClean="0"/>
              <a:t> 청첩장 플랫폼</a:t>
            </a:r>
            <a:r>
              <a:rPr lang="en-US" altLang="ko-KR" dirty="0" smtClean="0"/>
              <a:t>: PC/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브라우저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어플이</a:t>
            </a:r>
            <a:r>
              <a:rPr lang="ko-KR" altLang="en-US" dirty="0" smtClean="0"/>
              <a:t> 아님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2679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546" y="271848"/>
            <a:ext cx="97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실제 결혼식의 배경이 될 곳 모습 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815546"/>
            <a:ext cx="88900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11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546" y="271848"/>
            <a:ext cx="97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실제 결혼식의 배경이 될 곳 모습 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41" y="1479379"/>
            <a:ext cx="8890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18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546" y="271848"/>
            <a:ext cx="97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실제 결혼식의 배경이 될 곳 모습 </a:t>
            </a:r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634" y="1172626"/>
            <a:ext cx="7682471" cy="525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8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546" y="271848"/>
            <a:ext cx="97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실제 결혼식의 배경이 될 곳 모습 </a:t>
            </a:r>
            <a:r>
              <a:rPr lang="en-US" altLang="ko-KR" b="1" dirty="0" smtClean="0"/>
              <a:t>URL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2667546" y="2618259"/>
            <a:ext cx="60166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hlinkClick r:id="rId2"/>
              </a:rPr>
              <a:t>http://www.iboaz.co.kr/bbs/board.php?bo_table=html01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467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546" y="271848"/>
            <a:ext cx="9720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내 머리 속의 생각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구도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그림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(</a:t>
            </a:r>
            <a:r>
              <a:rPr lang="ko-KR" altLang="en-US" b="1" dirty="0" smtClean="0"/>
              <a:t>꼭 이렇게 </a:t>
            </a:r>
            <a:r>
              <a:rPr lang="ko-KR" altLang="en-US" b="1" dirty="0" err="1" smtClean="0"/>
              <a:t>하라는거</a:t>
            </a:r>
            <a:r>
              <a:rPr lang="ko-KR" altLang="en-US" b="1" dirty="0" smtClean="0"/>
              <a:t> 아님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이런 분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위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기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느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낌</a:t>
            </a:r>
            <a:r>
              <a:rPr lang="en-US" altLang="ko-KR" b="1" dirty="0" smtClean="0"/>
              <a:t>.)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157" y="1402162"/>
            <a:ext cx="7475426" cy="41558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72" b="38345"/>
          <a:stretch/>
        </p:blipFill>
        <p:spPr>
          <a:xfrm>
            <a:off x="1938157" y="1402162"/>
            <a:ext cx="1669707" cy="17819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19111"/>
          <a:stretch/>
        </p:blipFill>
        <p:spPr>
          <a:xfrm>
            <a:off x="4143373" y="1484968"/>
            <a:ext cx="1343027" cy="5806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0" t="2631" r="51012" b="81337"/>
          <a:stretch/>
        </p:blipFill>
        <p:spPr>
          <a:xfrm>
            <a:off x="8418248" y="1446805"/>
            <a:ext cx="922638" cy="81554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65" r="51336" b="12348"/>
          <a:stretch/>
        </p:blipFill>
        <p:spPr>
          <a:xfrm>
            <a:off x="1938157" y="4229216"/>
            <a:ext cx="2475471" cy="130158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-232342" y="271847"/>
            <a:ext cx="472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여주 회복의 집 배경은 꼭</a:t>
            </a:r>
            <a:r>
              <a:rPr lang="en-US" altLang="ko-KR" b="1" dirty="0" smtClean="0">
                <a:solidFill>
                  <a:srgbClr val="FF0000"/>
                </a:solidFill>
              </a:rPr>
              <a:t>! </a:t>
            </a:r>
            <a:r>
              <a:rPr lang="ko-KR" altLang="en-US" b="1" dirty="0" smtClean="0">
                <a:solidFill>
                  <a:srgbClr val="FF0000"/>
                </a:solidFill>
              </a:rPr>
              <a:t>추가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78" t="12012" r="3461" b="21860"/>
          <a:stretch/>
        </p:blipFill>
        <p:spPr>
          <a:xfrm>
            <a:off x="3469975" y="2115277"/>
            <a:ext cx="4270585" cy="257455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880" y="3599936"/>
            <a:ext cx="1038719" cy="197890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98" y="3599935"/>
            <a:ext cx="1214565" cy="199238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05" t="60546" r="8907"/>
          <a:stretch/>
        </p:blipFill>
        <p:spPr>
          <a:xfrm>
            <a:off x="7769564" y="3599935"/>
            <a:ext cx="1648444" cy="14484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4" t="44515" r="57991" b="28734"/>
          <a:stretch/>
        </p:blipFill>
        <p:spPr>
          <a:xfrm>
            <a:off x="3435466" y="4208371"/>
            <a:ext cx="1055390" cy="115768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4" t="44515" r="57991" b="28734"/>
          <a:stretch/>
        </p:blipFill>
        <p:spPr>
          <a:xfrm>
            <a:off x="6718599" y="4208371"/>
            <a:ext cx="1055390" cy="1157682"/>
          </a:xfrm>
          <a:prstGeom prst="rect">
            <a:avLst/>
          </a:prstGeom>
        </p:spPr>
      </p:pic>
      <p:sp>
        <p:nvSpPr>
          <p:cNvPr id="17" name="아래쪽 화살표 16"/>
          <p:cNvSpPr/>
          <p:nvPr/>
        </p:nvSpPr>
        <p:spPr>
          <a:xfrm rot="19267952">
            <a:off x="2993765" y="547354"/>
            <a:ext cx="675503" cy="196013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l="81401"/>
          <a:stretch/>
        </p:blipFill>
        <p:spPr>
          <a:xfrm>
            <a:off x="7001031" y="1446805"/>
            <a:ext cx="448960" cy="84418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697713" y="5672643"/>
            <a:ext cx="79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신랑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816179" y="5677654"/>
            <a:ext cx="76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신부</a:t>
            </a:r>
            <a:endParaRPr lang="ko-KR" altLang="en-US" b="1" dirty="0"/>
          </a:p>
        </p:txBody>
      </p:sp>
      <p:sp>
        <p:nvSpPr>
          <p:cNvPr id="25" name="아래쪽 화살표 24"/>
          <p:cNvSpPr/>
          <p:nvPr/>
        </p:nvSpPr>
        <p:spPr>
          <a:xfrm rot="14514129">
            <a:off x="3586570" y="4581562"/>
            <a:ext cx="675503" cy="196013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 rot="7410245">
            <a:off x="6906330" y="4694742"/>
            <a:ext cx="675503" cy="196013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032464" y="6248762"/>
            <a:ext cx="221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턱시도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855718" y="6342356"/>
            <a:ext cx="221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웨딩</a:t>
            </a:r>
            <a:r>
              <a:rPr lang="ko-KR" altLang="en-US" b="1" dirty="0" smtClean="0"/>
              <a:t> 드레스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7892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546" y="271848"/>
            <a:ext cx="97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잊으면 안 될 것</a:t>
            </a:r>
            <a:r>
              <a:rPr lang="en-US" altLang="ko-KR" b="1" dirty="0" smtClean="0"/>
              <a:t>!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1063266" y="1378795"/>
            <a:ext cx="7978466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결혼식은 </a:t>
            </a:r>
            <a:r>
              <a:rPr lang="ko-KR" altLang="en-US" b="1" dirty="0" smtClean="0"/>
              <a:t>가을</a:t>
            </a:r>
            <a:r>
              <a:rPr lang="ko-KR" altLang="en-US" dirty="0" smtClean="0"/>
              <a:t>에 있음 </a:t>
            </a:r>
            <a:r>
              <a:rPr lang="en-US" altLang="ko-KR" dirty="0" smtClean="0"/>
              <a:t>(10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17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b="1" dirty="0" smtClean="0">
                <a:sym typeface="Wingdings" panose="05000000000000000000" pitchFamily="2" charset="2"/>
              </a:rPr>
              <a:t>가을 느낌</a:t>
            </a:r>
            <a:r>
              <a:rPr lang="ko-KR" altLang="en-US" dirty="0" smtClean="0">
                <a:sym typeface="Wingdings" panose="05000000000000000000" pitchFamily="2" charset="2"/>
              </a:rPr>
              <a:t>이 어느 정도 나게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하지만 하늘은 푸른 하늘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하늘색 하늘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</a:p>
          <a:p>
            <a:pPr marL="342900" indent="-342900">
              <a:buAutoNum type="arabicPeriod"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즉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가을의 풍경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단풍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등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이 담긴 </a:t>
            </a:r>
            <a:r>
              <a:rPr lang="ko-KR" altLang="en-US" b="1" dirty="0" smtClean="0">
                <a:sym typeface="Wingdings" panose="05000000000000000000" pitchFamily="2" charset="2"/>
              </a:rPr>
              <a:t>파랗고 화사한 하늘이 배경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여주 회복의 집이 잘 보이는 곳에 배경으로 있도록 </a:t>
            </a:r>
            <a:endParaRPr lang="en-US" altLang="ko-KR" b="1" dirty="0" smtClean="0"/>
          </a:p>
          <a:p>
            <a:r>
              <a:rPr lang="en-US" altLang="ko-KR" dirty="0" smtClean="0"/>
              <a:t>     (</a:t>
            </a:r>
            <a:r>
              <a:rPr lang="ko-KR" altLang="en-US" dirty="0" smtClean="0"/>
              <a:t>오른쪽 조형물을 누가 봐도 알아볼 수 있게 표현하면 됨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시간 있으면 배경을 결혼식인 만큼 화려하게 채워주었으면</a:t>
            </a:r>
            <a:r>
              <a:rPr lang="en-US" altLang="ko-KR" dirty="0" smtClean="0"/>
              <a:t>… </a:t>
            </a:r>
            <a:r>
              <a:rPr lang="ko-KR" altLang="en-US" dirty="0" err="1" smtClean="0"/>
              <a:t>ㅎㅎ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smtClean="0"/>
              <a:t>6. </a:t>
            </a:r>
            <a:r>
              <a:rPr lang="ko-KR" altLang="en-US" dirty="0" smtClean="0"/>
              <a:t>배경</a:t>
            </a:r>
            <a:r>
              <a:rPr lang="en-US" altLang="ko-KR" dirty="0"/>
              <a:t> </a:t>
            </a:r>
            <a:r>
              <a:rPr lang="ko-KR" altLang="en-US" dirty="0" smtClean="0"/>
              <a:t>파일은 일단 하나로</a:t>
            </a:r>
            <a:r>
              <a:rPr lang="en-US" altLang="ko-KR" dirty="0" smtClean="0"/>
              <a:t>! (</a:t>
            </a:r>
            <a:r>
              <a:rPr lang="ko-KR" altLang="en-US" dirty="0" smtClean="0"/>
              <a:t>모든 애니메이션이 담길 물체들도 다 이 </a:t>
            </a:r>
            <a:endParaRPr lang="en-US" altLang="ko-KR" dirty="0" smtClean="0"/>
          </a:p>
          <a:p>
            <a:r>
              <a:rPr lang="ko-KR" altLang="en-US" dirty="0" smtClean="0"/>
              <a:t>배경에 포함되어 같이 움직이게</a:t>
            </a:r>
            <a:r>
              <a:rPr lang="en-US" altLang="ko-KR" dirty="0" smtClean="0"/>
              <a:t>!)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모바일</a:t>
            </a:r>
            <a:r>
              <a:rPr lang="ko-KR" altLang="en-US" dirty="0" smtClean="0">
                <a:sym typeface="Wingdings" panose="05000000000000000000" pitchFamily="2" charset="2"/>
              </a:rPr>
              <a:t> 브라우저로 </a:t>
            </a:r>
            <a:r>
              <a:rPr lang="ko-KR" altLang="en-US" dirty="0" err="1" smtClean="0">
                <a:sym typeface="Wingdings" panose="05000000000000000000" pitchFamily="2" charset="2"/>
              </a:rPr>
              <a:t>돌리는게</a:t>
            </a:r>
            <a:r>
              <a:rPr lang="ko-KR" altLang="en-US" dirty="0" smtClean="0">
                <a:sym typeface="Wingdings" panose="05000000000000000000" pitchFamily="2" charset="2"/>
              </a:rPr>
              <a:t> 핵심이다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보니 복잡한 </a:t>
            </a:r>
            <a:r>
              <a:rPr lang="en-US" altLang="ko-KR" dirty="0" smtClean="0">
                <a:sym typeface="Wingdings" panose="05000000000000000000" pitchFamily="2" charset="2"/>
              </a:rPr>
              <a:t>3D </a:t>
            </a:r>
            <a:r>
              <a:rPr lang="ko-KR" altLang="en-US" dirty="0" smtClean="0">
                <a:sym typeface="Wingdings" panose="05000000000000000000" pitchFamily="2" charset="2"/>
              </a:rPr>
              <a:t>모델일 수록 로딩 시간도 오래 걸리고 </a:t>
            </a:r>
            <a:r>
              <a:rPr lang="en-US" altLang="ko-KR" dirty="0" err="1" smtClean="0">
                <a:sym typeface="Wingdings" panose="05000000000000000000" pitchFamily="2" charset="2"/>
              </a:rPr>
              <a:t>cpu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 부담도 크다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따라서 최대한 파일들을 간략하게 관리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1" t="9191" r="54289" b="22330"/>
          <a:stretch/>
        </p:blipFill>
        <p:spPr>
          <a:xfrm>
            <a:off x="8616937" y="456514"/>
            <a:ext cx="1845276" cy="359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0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56736" y="271351"/>
            <a:ext cx="9720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1334 x 750 (</a:t>
            </a:r>
            <a:r>
              <a:rPr lang="ko-KR" altLang="en-US" b="1" dirty="0" smtClean="0"/>
              <a:t>로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일단 테스트</a:t>
            </a:r>
            <a:r>
              <a:rPr lang="en-US" altLang="ko-KR" b="1" dirty="0" smtClean="0"/>
              <a:t>… </a:t>
            </a:r>
            <a:r>
              <a:rPr lang="ko-KR" altLang="en-US" b="1" dirty="0" smtClean="0"/>
              <a:t>아직 확정은 아님</a:t>
            </a:r>
            <a:r>
              <a:rPr lang="en-US" altLang="ko-KR" b="1" dirty="0" smtClean="0"/>
              <a:t>)</a:t>
            </a:r>
          </a:p>
          <a:p>
            <a:pPr algn="ctr"/>
            <a:r>
              <a:rPr lang="ko-KR" altLang="en-US" b="1" dirty="0" smtClean="0"/>
              <a:t>참고로 이 </a:t>
            </a:r>
            <a:r>
              <a:rPr lang="en-US" altLang="ko-KR" b="1" dirty="0" smtClean="0"/>
              <a:t>dimension </a:t>
            </a:r>
            <a:r>
              <a:rPr lang="ko-KR" altLang="en-US" b="1" dirty="0" smtClean="0"/>
              <a:t>은 </a:t>
            </a:r>
            <a:r>
              <a:rPr lang="en-US" altLang="ko-KR" b="1" dirty="0" err="1" smtClean="0"/>
              <a:t>iphone</a:t>
            </a:r>
            <a:r>
              <a:rPr lang="en-US" altLang="ko-KR" b="1" dirty="0" smtClean="0"/>
              <a:t> 6 </a:t>
            </a:r>
            <a:r>
              <a:rPr lang="ko-KR" altLang="en-US" b="1" dirty="0" smtClean="0"/>
              <a:t>스크린 </a:t>
            </a:r>
            <a:r>
              <a:rPr lang="en-US" altLang="ko-KR" b="1" dirty="0" smtClean="0"/>
              <a:t>resolution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347" y="1566920"/>
            <a:ext cx="7475426" cy="41558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72" b="38345"/>
          <a:stretch/>
        </p:blipFill>
        <p:spPr>
          <a:xfrm>
            <a:off x="1979347" y="1566920"/>
            <a:ext cx="1669707" cy="178196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r="19111"/>
          <a:stretch/>
        </p:blipFill>
        <p:spPr>
          <a:xfrm>
            <a:off x="4184563" y="1649726"/>
            <a:ext cx="1343027" cy="5806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0" t="2631" r="51012" b="81337"/>
          <a:stretch/>
        </p:blipFill>
        <p:spPr>
          <a:xfrm>
            <a:off x="8459438" y="1611563"/>
            <a:ext cx="922638" cy="81554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65" r="51336" b="12348"/>
          <a:stretch/>
        </p:blipFill>
        <p:spPr>
          <a:xfrm>
            <a:off x="1979347" y="4393974"/>
            <a:ext cx="2475471" cy="13015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78" t="12012" r="3461" b="21860"/>
          <a:stretch/>
        </p:blipFill>
        <p:spPr>
          <a:xfrm>
            <a:off x="3511165" y="2280035"/>
            <a:ext cx="4270585" cy="25745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70" y="3764694"/>
            <a:ext cx="1038719" cy="197890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388" y="3764693"/>
            <a:ext cx="1214565" cy="199238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05" t="60546" r="8907"/>
          <a:stretch/>
        </p:blipFill>
        <p:spPr>
          <a:xfrm>
            <a:off x="7810754" y="3764693"/>
            <a:ext cx="1648444" cy="144848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4" t="44515" r="57991" b="28734"/>
          <a:stretch/>
        </p:blipFill>
        <p:spPr>
          <a:xfrm>
            <a:off x="3476656" y="4373129"/>
            <a:ext cx="1055390" cy="115768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4" t="44515" r="57991" b="28734"/>
          <a:stretch/>
        </p:blipFill>
        <p:spPr>
          <a:xfrm>
            <a:off x="6759789" y="4373129"/>
            <a:ext cx="1055390" cy="115768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rcRect l="81401"/>
          <a:stretch/>
        </p:blipFill>
        <p:spPr>
          <a:xfrm>
            <a:off x="7042221" y="1611563"/>
            <a:ext cx="448960" cy="844183"/>
          </a:xfrm>
          <a:prstGeom prst="rect">
            <a:avLst/>
          </a:prstGeom>
        </p:spPr>
      </p:pic>
      <p:cxnSp>
        <p:nvCxnSpPr>
          <p:cNvPr id="23" name="꺾인 연결선 22"/>
          <p:cNvCxnSpPr/>
          <p:nvPr/>
        </p:nvCxnSpPr>
        <p:spPr>
          <a:xfrm flipV="1">
            <a:off x="1979347" y="1339158"/>
            <a:ext cx="7475426" cy="1289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/>
          <p:nvPr/>
        </p:nvCxnSpPr>
        <p:spPr>
          <a:xfrm rot="5400000" flipH="1" flipV="1">
            <a:off x="7577491" y="3643907"/>
            <a:ext cx="4286365" cy="1854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96312" y="956343"/>
            <a:ext cx="176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1334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313568" y="3580027"/>
            <a:ext cx="176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750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008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347" y="1567309"/>
            <a:ext cx="7475426" cy="42207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6736" y="271351"/>
            <a:ext cx="97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샘플 </a:t>
            </a:r>
            <a:r>
              <a:rPr lang="en-US" altLang="ko-KR" b="1" dirty="0" err="1" smtClean="0"/>
              <a:t>fbx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 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r="19111"/>
          <a:stretch/>
        </p:blipFill>
        <p:spPr>
          <a:xfrm>
            <a:off x="2388714" y="1896861"/>
            <a:ext cx="1343027" cy="580633"/>
          </a:xfrm>
          <a:prstGeom prst="rect">
            <a:avLst/>
          </a:prstGeom>
        </p:spPr>
      </p:pic>
      <p:cxnSp>
        <p:nvCxnSpPr>
          <p:cNvPr id="23" name="꺾인 연결선 22"/>
          <p:cNvCxnSpPr/>
          <p:nvPr/>
        </p:nvCxnSpPr>
        <p:spPr>
          <a:xfrm flipV="1">
            <a:off x="1979347" y="1339158"/>
            <a:ext cx="7475426" cy="1289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/>
          <p:nvPr/>
        </p:nvCxnSpPr>
        <p:spPr>
          <a:xfrm rot="5400000" flipH="1" flipV="1">
            <a:off x="7577491" y="3643907"/>
            <a:ext cx="4286365" cy="1854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96312" y="956343"/>
            <a:ext cx="176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1334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313568" y="3580027"/>
            <a:ext cx="176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750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20294" y="2807046"/>
            <a:ext cx="630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아무것도 없는 배경에 구름 한 점 오른쪽으로 이동하는 </a:t>
            </a:r>
            <a:r>
              <a:rPr lang="en-US" altLang="ko-KR" b="1" dirty="0" smtClean="0"/>
              <a:t>animation </a:t>
            </a:r>
            <a:r>
              <a:rPr lang="ko-KR" altLang="en-US" b="1" dirty="0" smtClean="0"/>
              <a:t>이 담긴 </a:t>
            </a:r>
            <a:r>
              <a:rPr lang="en-US" altLang="ko-KR" b="1" dirty="0" err="1" smtClean="0"/>
              <a:t>fbx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배경 파일 하나 </a:t>
            </a:r>
            <a:r>
              <a:rPr lang="en-US" altLang="ko-KR" b="1" dirty="0" smtClean="0"/>
              <a:t>(1334 x 750)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43791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56736" y="271351"/>
            <a:ext cx="97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샘플 </a:t>
            </a:r>
            <a:r>
              <a:rPr lang="en-US" altLang="ko-KR" b="1" dirty="0" err="1" smtClean="0"/>
              <a:t>fbx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 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65190" y="3663584"/>
            <a:ext cx="8690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신랑과 신부를 대표할 간단한 인간 </a:t>
            </a:r>
            <a:r>
              <a:rPr lang="en-US" altLang="ko-KR" dirty="0" err="1" smtClean="0"/>
              <a:t>fbx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하나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인간 만들 시간 없으면 그냥 아무 원이든지 네모던지 아무 모양도 괜찮음</a:t>
            </a:r>
            <a:r>
              <a:rPr lang="en-US" altLang="ko-KR" dirty="0" smtClean="0"/>
              <a:t>). </a:t>
            </a:r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 smtClean="0"/>
              <a:t>단</a:t>
            </a:r>
            <a:r>
              <a:rPr lang="en-US" altLang="ko-KR" b="1" dirty="0" smtClean="0"/>
              <a:t>! </a:t>
            </a:r>
            <a:r>
              <a:rPr lang="ko-KR" altLang="en-US" b="1" dirty="0" smtClean="0"/>
              <a:t>간단한 </a:t>
            </a:r>
            <a:r>
              <a:rPr lang="en-US" altLang="ko-KR" b="1" dirty="0" smtClean="0"/>
              <a:t>Animation 1 </a:t>
            </a:r>
            <a:r>
              <a:rPr lang="ko-KR" altLang="en-US" b="1" dirty="0" smtClean="0"/>
              <a:t>과 </a:t>
            </a:r>
            <a:r>
              <a:rPr lang="en-US" altLang="ko-KR" b="1" dirty="0" smtClean="0"/>
              <a:t>Animation 2 </a:t>
            </a:r>
            <a:r>
              <a:rPr lang="ko-KR" altLang="en-US" b="1" dirty="0" smtClean="0"/>
              <a:t>가 포함된 </a:t>
            </a:r>
            <a:r>
              <a:rPr lang="en-US" altLang="ko-KR" b="1" dirty="0" err="1" smtClean="0"/>
              <a:t>fbx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파일이어야 함</a:t>
            </a:r>
            <a:r>
              <a:rPr lang="en-US" altLang="ko-KR" b="1" dirty="0" smtClean="0"/>
              <a:t>!</a:t>
            </a:r>
          </a:p>
          <a:p>
            <a:pPr algn="ctr"/>
            <a:r>
              <a:rPr lang="ko-KR" altLang="en-US" b="1" dirty="0" smtClean="0"/>
              <a:t>예를 들어 인간을</a:t>
            </a:r>
            <a:r>
              <a:rPr lang="en-US" altLang="ko-KR" b="1" dirty="0"/>
              <a:t> </a:t>
            </a:r>
            <a:r>
              <a:rPr lang="ko-KR" altLang="en-US" b="1" dirty="0" smtClean="0"/>
              <a:t>샘플로 </a:t>
            </a:r>
            <a:r>
              <a:rPr lang="ko-KR" altLang="en-US" b="1" dirty="0" err="1" smtClean="0"/>
              <a:t>보내줄거면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Animation 1 </a:t>
            </a:r>
            <a:r>
              <a:rPr lang="ko-KR" altLang="en-US" b="1" dirty="0" smtClean="0"/>
              <a:t>은 팔을 위아래로 흔들고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Animation 2</a:t>
            </a:r>
            <a:r>
              <a:rPr lang="ko-KR" altLang="en-US" b="1" dirty="0" smtClean="0"/>
              <a:t>는 머리를 좌우로 흔든다</a:t>
            </a:r>
            <a:r>
              <a:rPr lang="en-US" altLang="ko-KR" b="1" dirty="0" smtClean="0"/>
              <a:t>. 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497" y="108057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60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56736" y="271351"/>
            <a:ext cx="97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Modeling Tool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98141" y="2057206"/>
            <a:ext cx="8690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가능하다면 </a:t>
            </a:r>
            <a:r>
              <a:rPr lang="en-US" altLang="ko-KR" b="1" dirty="0" smtClean="0"/>
              <a:t>Maya </a:t>
            </a:r>
            <a:r>
              <a:rPr lang="ko-KR" altLang="en-US" b="1" dirty="0" smtClean="0"/>
              <a:t>로 작업해서</a:t>
            </a:r>
            <a:endParaRPr lang="en-US" altLang="ko-KR" b="1" dirty="0" smtClean="0"/>
          </a:p>
          <a:p>
            <a:pPr algn="ctr"/>
            <a:r>
              <a:rPr lang="en-US" altLang="ko-KR" b="1" dirty="0" err="1" smtClean="0"/>
              <a:t>obj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파일과 </a:t>
            </a:r>
            <a:r>
              <a:rPr lang="en-US" altLang="ko-KR" b="1" dirty="0" err="1" smtClean="0"/>
              <a:t>fbx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 둘 다로 </a:t>
            </a:r>
            <a:r>
              <a:rPr lang="en-US" altLang="ko-KR" b="1" dirty="0" smtClean="0"/>
              <a:t>export </a:t>
            </a:r>
            <a:r>
              <a:rPr lang="ko-KR" altLang="en-US" b="1" dirty="0" smtClean="0"/>
              <a:t>해서 부탁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(</a:t>
            </a:r>
            <a:r>
              <a:rPr lang="ko-KR" altLang="en-US" b="1" dirty="0" smtClean="0"/>
              <a:t>다른 모델링 툴로도 가능한지는 아직 더 확인이 필요함</a:t>
            </a:r>
            <a:r>
              <a:rPr lang="en-US" altLang="ko-KR" b="1" dirty="0" smtClean="0"/>
              <a:t>…)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1611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80" y="1020219"/>
            <a:ext cx="3679525" cy="52693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5546" y="271848"/>
            <a:ext cx="97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SAMPLE CONCEPT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00368" y="1020219"/>
            <a:ext cx="61248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카툰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심플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귀</a:t>
            </a:r>
            <a:r>
              <a:rPr lang="ko-KR" altLang="en-US" dirty="0" err="1" smtClean="0"/>
              <a:t>요미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r>
              <a:rPr lang="ko-KR" altLang="en-US" dirty="0" smtClean="0"/>
              <a:t>이 샘플은 별로 그러하지 않으나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우리가 하려는 거에 추가 되었으면 하는 분위기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화사</a:t>
            </a:r>
            <a:r>
              <a:rPr lang="en-US" altLang="ko-KR" dirty="0" smtClean="0"/>
              <a:t>/</a:t>
            </a:r>
            <a:r>
              <a:rPr lang="ko-KR" altLang="en-US" dirty="0" smtClean="0"/>
              <a:t>화려함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밝은 분위기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축하 분위기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1543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56736" y="271351"/>
            <a:ext cx="97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나중에 추가하고 싶은 것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98141" y="2057206"/>
            <a:ext cx="86909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신랑과 신부는 그래도 이번 결혼식의 주인공인 만큼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추후에 그냥 생동감 있게 움직이는 것 뿐만 아니라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더 특별한 </a:t>
            </a:r>
            <a:r>
              <a:rPr lang="ko-KR" altLang="en-US" dirty="0" err="1" smtClean="0"/>
              <a:t>애니매이션</a:t>
            </a:r>
            <a:r>
              <a:rPr lang="ko-KR" altLang="en-US" dirty="0" smtClean="0"/>
              <a:t> 한 가지씩을 추가하고 싶음</a:t>
            </a:r>
            <a:r>
              <a:rPr lang="en-US" altLang="ko-KR" dirty="0" smtClean="0"/>
              <a:t>…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예를 들어 우리 형은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신랑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사진 찍는 사람이니까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가만히 서있다가 </a:t>
            </a:r>
            <a:r>
              <a:rPr lang="ko-KR" altLang="en-US" b="1" dirty="0" smtClean="0"/>
              <a:t>터치하면 카메라를 들고 사진을 찍는 </a:t>
            </a:r>
            <a:r>
              <a:rPr lang="ko-KR" altLang="en-US" b="1" dirty="0" err="1" smtClean="0"/>
              <a:t>애니매이션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신부 되실 분은 전공이 피아노임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그래서 가만히 서있다가 </a:t>
            </a:r>
            <a:r>
              <a:rPr lang="ko-KR" altLang="en-US" b="1" dirty="0" smtClean="0"/>
              <a:t>터치하면 옆에 있는 피아노를 치는 애니메이션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이런 것을 추후에는 추가하고 싶음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3159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2639" y="271351"/>
            <a:ext cx="97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신랑 얼굴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08" y="1353065"/>
            <a:ext cx="5480221" cy="54802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97" t="-263" r="26983" b="60880"/>
          <a:stretch/>
        </p:blipFill>
        <p:spPr>
          <a:xfrm>
            <a:off x="7372865" y="553994"/>
            <a:ext cx="3204519" cy="37990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17724" y="4450991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그냥 이거면 될 듯</a:t>
            </a:r>
            <a:r>
              <a:rPr lang="en-US" altLang="ko-KR" b="1" dirty="0"/>
              <a:t> </a:t>
            </a:r>
            <a:r>
              <a:rPr lang="ko-KR" altLang="en-US" b="1" dirty="0" err="1" smtClean="0"/>
              <a:t>ㅋ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저 안경을 포인트로 캐릭터의 얼굴을 완성하면 어떨까 싶음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2" r="33135" b="61424"/>
          <a:stretch/>
        </p:blipFill>
        <p:spPr>
          <a:xfrm>
            <a:off x="4777946" y="738660"/>
            <a:ext cx="2331308" cy="220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17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2639" y="271351"/>
            <a:ext cx="97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신부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13" y="832213"/>
            <a:ext cx="2495873" cy="249587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794" y="832213"/>
            <a:ext cx="2495873" cy="249587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594" y="764251"/>
            <a:ext cx="2458995" cy="245899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873" y="3577476"/>
            <a:ext cx="4809030" cy="320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22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2639" y="271351"/>
            <a:ext cx="97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신랑 신부 </a:t>
            </a:r>
            <a:r>
              <a:rPr lang="ko-KR" altLang="en-US" b="1" dirty="0" err="1" smtClean="0"/>
              <a:t>컨셉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74574" y="1782994"/>
            <a:ext cx="90616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신랑은 턱시도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신부는 </a:t>
            </a:r>
            <a:r>
              <a:rPr lang="ko-KR" altLang="en-US" b="1" dirty="0" err="1" smtClean="0"/>
              <a:t>웨딩</a:t>
            </a:r>
            <a:r>
              <a:rPr lang="ko-KR" altLang="en-US" b="1" dirty="0" smtClean="0"/>
              <a:t> 드레스를 입은 모습으로 디자인 부탁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 smtClean="0"/>
              <a:t>신랑 신부 예복 촬영은 </a:t>
            </a:r>
            <a:r>
              <a:rPr lang="en-US" altLang="ko-KR" b="1" dirty="0" smtClean="0"/>
              <a:t>7</a:t>
            </a:r>
            <a:r>
              <a:rPr lang="ko-KR" altLang="en-US" b="1" dirty="0" smtClean="0"/>
              <a:t>월 </a:t>
            </a:r>
            <a:r>
              <a:rPr lang="en-US" altLang="ko-KR" b="1" dirty="0" smtClean="0"/>
              <a:t>17</a:t>
            </a:r>
            <a:r>
              <a:rPr lang="ko-KR" altLang="en-US" b="1" dirty="0" smtClean="0"/>
              <a:t>일 예정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사진 받으면 그 때 주겠음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1438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99286" y="2680918"/>
            <a:ext cx="9061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smtClean="0"/>
              <a:t>THANK YOU!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7779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546" y="271848"/>
            <a:ext cx="97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전체적인 분위기 및 스타일 </a:t>
            </a:r>
            <a:r>
              <a:rPr lang="ko-KR" altLang="en-US" b="1" dirty="0" err="1" smtClean="0"/>
              <a:t>컨셉</a:t>
            </a:r>
            <a:r>
              <a:rPr lang="ko-KR" altLang="en-US" b="1" dirty="0" smtClean="0"/>
              <a:t> 샘플 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227" y="1397988"/>
            <a:ext cx="8999967" cy="450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39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546" y="271848"/>
            <a:ext cx="97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전체적인 분위기 및 스타일 </a:t>
            </a:r>
            <a:r>
              <a:rPr lang="ko-KR" altLang="en-US" b="1" dirty="0" err="1" smtClean="0"/>
              <a:t>컨셉</a:t>
            </a:r>
            <a:r>
              <a:rPr lang="ko-KR" altLang="en-US" b="1" dirty="0" smtClean="0"/>
              <a:t> 샘플 </a:t>
            </a:r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893" y="1319784"/>
            <a:ext cx="7475426" cy="415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546" y="271848"/>
            <a:ext cx="97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전체적인 분위기 및 스타일 </a:t>
            </a:r>
            <a:r>
              <a:rPr lang="ko-KR" altLang="en-US" b="1" dirty="0" err="1" smtClean="0"/>
              <a:t>컨셉</a:t>
            </a:r>
            <a:r>
              <a:rPr lang="ko-KR" altLang="en-US" b="1" dirty="0" smtClean="0"/>
              <a:t> 샘플 </a:t>
            </a:r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612" y="1193143"/>
            <a:ext cx="6831625" cy="530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59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546" y="271848"/>
            <a:ext cx="97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전체적인 분위기 및 스타일 </a:t>
            </a:r>
            <a:r>
              <a:rPr lang="ko-KR" altLang="en-US" b="1" dirty="0" err="1" smtClean="0"/>
              <a:t>컨셉</a:t>
            </a:r>
            <a:r>
              <a:rPr lang="ko-KR" altLang="en-US" b="1" dirty="0" smtClean="0"/>
              <a:t> 샘플 </a:t>
            </a:r>
            <a:r>
              <a:rPr lang="en-US" altLang="ko-KR" b="1" dirty="0"/>
              <a:t>4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20" y="1167584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2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546" y="271848"/>
            <a:ext cx="97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전체적인 분위기 및 스타일 </a:t>
            </a:r>
            <a:r>
              <a:rPr lang="ko-KR" altLang="en-US" b="1" dirty="0" err="1" smtClean="0"/>
              <a:t>컨셉</a:t>
            </a:r>
            <a:r>
              <a:rPr lang="ko-KR" altLang="en-US" b="1" dirty="0" smtClean="0"/>
              <a:t> 샘플 </a:t>
            </a:r>
            <a:r>
              <a:rPr lang="en-US" altLang="ko-KR" b="1" dirty="0" smtClean="0"/>
              <a:t>5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99" y="1250092"/>
            <a:ext cx="5086866" cy="508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0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546" y="271848"/>
            <a:ext cx="97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전체적인 분위기 및 스타일 </a:t>
            </a:r>
            <a:r>
              <a:rPr lang="ko-KR" altLang="en-US" b="1" dirty="0" err="1" smtClean="0"/>
              <a:t>컨셉</a:t>
            </a:r>
            <a:r>
              <a:rPr lang="ko-KR" altLang="en-US" b="1" dirty="0" smtClean="0"/>
              <a:t> 샘플 </a:t>
            </a:r>
            <a:r>
              <a:rPr lang="en-US" altLang="ko-KR" b="1" dirty="0"/>
              <a:t>6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969" y="1309403"/>
            <a:ext cx="4689801" cy="468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46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546" y="271848"/>
            <a:ext cx="97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전체적인 분위기 및 스타일 </a:t>
            </a:r>
            <a:r>
              <a:rPr lang="ko-KR" altLang="en-US" b="1" dirty="0" err="1" smtClean="0"/>
              <a:t>컨셉</a:t>
            </a:r>
            <a:r>
              <a:rPr lang="ko-KR" altLang="en-US" b="1" dirty="0" smtClean="0"/>
              <a:t> 샘플 </a:t>
            </a:r>
            <a:r>
              <a:rPr lang="en-US" altLang="ko-KR" b="1" dirty="0" smtClean="0"/>
              <a:t>7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19" y="1340122"/>
            <a:ext cx="7944219" cy="432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6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549</Words>
  <Application>Microsoft Office PowerPoint</Application>
  <PresentationFormat>와이드스크린</PresentationFormat>
  <Paragraphs>102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Daniel</dc:creator>
  <cp:lastModifiedBy>Daniel</cp:lastModifiedBy>
  <cp:revision>139</cp:revision>
  <dcterms:created xsi:type="dcterms:W3CDTF">2015-06-27T12:49:04Z</dcterms:created>
  <dcterms:modified xsi:type="dcterms:W3CDTF">2015-06-27T13:48:57Z</dcterms:modified>
</cp:coreProperties>
</file>